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16" r:id="rId2"/>
    <p:sldId id="317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</p:sldIdLst>
  <p:sldSz cx="9144000" cy="6858000" type="screen4x3"/>
  <p:notesSz cx="9144000" cy="6858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3" d="100"/>
          <a:sy n="83" d="100"/>
        </p:scale>
        <p:origin x="996" y="5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2125980"/>
            <a:ext cx="7772400" cy="14401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799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6/18/2015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rgbClr val="A07B35"/>
                </a:solidFill>
                <a:latin typeface="Arial"/>
                <a:cs typeface="Arial"/>
              </a:defRPr>
            </a:lvl1pPr>
          </a:lstStyle>
          <a:p>
            <a:pPr marL="25400">
              <a:lnSpc>
                <a:spcPts val="1530"/>
              </a:lnSpc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0" y="0"/>
            <a:ext cx="9144000" cy="320040"/>
          </a:xfrm>
          <a:custGeom>
            <a:avLst/>
            <a:gdLst/>
            <a:ahLst/>
            <a:cxnLst/>
            <a:rect l="l" t="t" r="r" b="b"/>
            <a:pathLst>
              <a:path w="9144000" h="320040">
                <a:moveTo>
                  <a:pt x="0" y="320040"/>
                </a:moveTo>
                <a:lnTo>
                  <a:pt x="9144000" y="320040"/>
                </a:lnTo>
                <a:lnTo>
                  <a:pt x="9144000" y="0"/>
                </a:lnTo>
                <a:lnTo>
                  <a:pt x="0" y="0"/>
                </a:lnTo>
                <a:lnTo>
                  <a:pt x="0" y="32004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k object 18"/>
          <p:cNvSpPr/>
          <p:nvPr/>
        </p:nvSpPr>
        <p:spPr>
          <a:xfrm>
            <a:off x="533400" y="0"/>
            <a:ext cx="8610600" cy="228600"/>
          </a:xfrm>
          <a:custGeom>
            <a:avLst/>
            <a:gdLst/>
            <a:ahLst/>
            <a:cxnLst/>
            <a:rect l="l" t="t" r="r" b="b"/>
            <a:pathLst>
              <a:path w="8610600" h="228600">
                <a:moveTo>
                  <a:pt x="0" y="228600"/>
                </a:moveTo>
                <a:lnTo>
                  <a:pt x="8610600" y="228600"/>
                </a:lnTo>
                <a:lnTo>
                  <a:pt x="8610600" y="0"/>
                </a:lnTo>
                <a:lnTo>
                  <a:pt x="0" y="0"/>
                </a:lnTo>
                <a:lnTo>
                  <a:pt x="0" y="228600"/>
                </a:lnTo>
                <a:close/>
              </a:path>
            </a:pathLst>
          </a:custGeom>
          <a:solidFill>
            <a:srgbClr val="765E5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k object 19"/>
          <p:cNvSpPr/>
          <p:nvPr/>
        </p:nvSpPr>
        <p:spPr>
          <a:xfrm>
            <a:off x="0" y="0"/>
            <a:ext cx="545592" cy="6858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rgbClr val="765E54"/>
                </a:solidFill>
                <a:latin typeface="Georgia"/>
                <a:cs typeface="Georg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6/18/2015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rgbClr val="A07B35"/>
                </a:solidFill>
                <a:latin typeface="Arial"/>
                <a:cs typeface="Arial"/>
              </a:defRPr>
            </a:lvl1pPr>
          </a:lstStyle>
          <a:p>
            <a:pPr marL="25400">
              <a:lnSpc>
                <a:spcPts val="1530"/>
              </a:lnSpc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rgbClr val="765E54"/>
                </a:solidFill>
                <a:latin typeface="Georgia"/>
                <a:cs typeface="Georg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59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6/18/2015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rgbClr val="A07B35"/>
                </a:solidFill>
                <a:latin typeface="Arial"/>
                <a:cs typeface="Arial"/>
              </a:defRPr>
            </a:lvl1pPr>
          </a:lstStyle>
          <a:p>
            <a:pPr marL="25400">
              <a:lnSpc>
                <a:spcPts val="1530"/>
              </a:lnSpc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0" y="0"/>
            <a:ext cx="9144000" cy="320040"/>
          </a:xfrm>
          <a:custGeom>
            <a:avLst/>
            <a:gdLst/>
            <a:ahLst/>
            <a:cxnLst/>
            <a:rect l="l" t="t" r="r" b="b"/>
            <a:pathLst>
              <a:path w="9144000" h="320040">
                <a:moveTo>
                  <a:pt x="0" y="320040"/>
                </a:moveTo>
                <a:lnTo>
                  <a:pt x="9144000" y="320040"/>
                </a:lnTo>
                <a:lnTo>
                  <a:pt x="9144000" y="0"/>
                </a:lnTo>
                <a:lnTo>
                  <a:pt x="0" y="0"/>
                </a:lnTo>
                <a:lnTo>
                  <a:pt x="0" y="32004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k object 18"/>
          <p:cNvSpPr/>
          <p:nvPr/>
        </p:nvSpPr>
        <p:spPr>
          <a:xfrm>
            <a:off x="533400" y="0"/>
            <a:ext cx="8610600" cy="228600"/>
          </a:xfrm>
          <a:custGeom>
            <a:avLst/>
            <a:gdLst/>
            <a:ahLst/>
            <a:cxnLst/>
            <a:rect l="l" t="t" r="r" b="b"/>
            <a:pathLst>
              <a:path w="8610600" h="228600">
                <a:moveTo>
                  <a:pt x="0" y="228600"/>
                </a:moveTo>
                <a:lnTo>
                  <a:pt x="8610600" y="228600"/>
                </a:lnTo>
                <a:lnTo>
                  <a:pt x="8610600" y="0"/>
                </a:lnTo>
                <a:lnTo>
                  <a:pt x="0" y="0"/>
                </a:lnTo>
                <a:lnTo>
                  <a:pt x="0" y="228600"/>
                </a:lnTo>
                <a:close/>
              </a:path>
            </a:pathLst>
          </a:custGeom>
          <a:solidFill>
            <a:srgbClr val="765E5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k object 19"/>
          <p:cNvSpPr/>
          <p:nvPr/>
        </p:nvSpPr>
        <p:spPr>
          <a:xfrm>
            <a:off x="0" y="0"/>
            <a:ext cx="545592" cy="6858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rgbClr val="765E54"/>
                </a:solidFill>
                <a:latin typeface="Georgia"/>
                <a:cs typeface="Georg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6/18/2015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rgbClr val="A07B35"/>
                </a:solidFill>
                <a:latin typeface="Arial"/>
                <a:cs typeface="Arial"/>
              </a:defRPr>
            </a:lvl1pPr>
          </a:lstStyle>
          <a:p>
            <a:pPr marL="25400">
              <a:lnSpc>
                <a:spcPts val="1530"/>
              </a:lnSpc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6/18/2015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rgbClr val="A07B35"/>
                </a:solidFill>
                <a:latin typeface="Arial"/>
                <a:cs typeface="Arial"/>
              </a:defRPr>
            </a:lvl1pPr>
          </a:lstStyle>
          <a:p>
            <a:pPr marL="25400">
              <a:lnSpc>
                <a:spcPts val="1530"/>
              </a:lnSpc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36575" y="782828"/>
            <a:ext cx="8070849" cy="65531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0" i="0">
                <a:solidFill>
                  <a:srgbClr val="765E54"/>
                </a:solidFill>
                <a:latin typeface="Georgia"/>
                <a:cs typeface="Georg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12140" y="1599184"/>
            <a:ext cx="7919719" cy="45567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79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6/18/2015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4558791" y="6299713"/>
            <a:ext cx="249554" cy="2209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>
                <a:solidFill>
                  <a:srgbClr val="A07B35"/>
                </a:solidFill>
                <a:latin typeface="Arial"/>
                <a:cs typeface="Arial"/>
              </a:defRPr>
            </a:lvl1pPr>
          </a:lstStyle>
          <a:p>
            <a:pPr marL="25400">
              <a:lnSpc>
                <a:spcPts val="1530"/>
              </a:lnSpc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3" Type="http://schemas.openxmlformats.org/officeDocument/2006/relationships/image" Target="../media/image2.png"/><Relationship Id="rId7" Type="http://schemas.openxmlformats.org/officeDocument/2006/relationships/image" Target="../media/image1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9.jp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Date Placeholder 1"/>
          <p:cNvSpPr>
            <a:spLocks noGrp="1"/>
          </p:cNvSpPr>
          <p:nvPr>
            <p:ph type="dt" sz="quarter" idx="4294967295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9pPr>
          </a:lstStyle>
          <a:p>
            <a:fld id="{90B4A921-EC18-424F-8E65-ED5444B5961E}" type="datetime1">
              <a:rPr lang="en-US" altLang="ja-JP" smtClean="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  <a:cs typeface="DejaVu Sans" panose="020B0603030804020204" pitchFamily="34" charset="0"/>
              </a:rPr>
              <a:pPr/>
              <a:t>6/18/2015</a:t>
            </a:fld>
            <a:endParaRPr lang="en-US" altLang="ja-JP" smtClean="0">
              <a:solidFill>
                <a:srgbClr val="000000"/>
              </a:solidFill>
              <a:latin typeface="Times New Roman" panose="02020603050405020304" pitchFamily="18" charset="0"/>
              <a:ea typeface="ＭＳ Ｐゴシック" panose="020B0600070205080204" pitchFamily="50" charset="-128"/>
              <a:cs typeface="DejaVu Sans" panose="020B0603030804020204" pitchFamily="34" charset="0"/>
            </a:endParaRPr>
          </a:p>
        </p:txBody>
      </p:sp>
      <p:pic>
        <p:nvPicPr>
          <p:cNvPr id="3075" name="Picture 2" descr="https://cdn.evbuc.com/eventlogos/52084516/pmp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57200"/>
            <a:ext cx="91440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6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solidFill>
            <a:srgbClr val="FFCC66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ctr"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altLang="ja-JP" b="1">
                <a:ea typeface="ＭＳ Ｐゴシック" panose="020B0600070205080204" pitchFamily="50" charset="-128"/>
              </a:rPr>
              <a:t>Instructor: NGUYEN ANH MINH, MSc, PMP</a:t>
            </a:r>
            <a:endParaRPr lang="ja-JP" altLang="en-US" b="1">
              <a:ea typeface="ＭＳ Ｐゴシック" panose="020B060007020508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18817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16865">
              <a:lnSpc>
                <a:spcPct val="100000"/>
              </a:lnSpc>
            </a:pPr>
            <a:r>
              <a:rPr spc="-5" dirty="0"/>
              <a:t>P</a:t>
            </a:r>
            <a:r>
              <a:rPr spc="-15" dirty="0"/>
              <a:t>a</a:t>
            </a:r>
            <a:r>
              <a:rPr spc="-10" dirty="0"/>
              <a:t>y</a:t>
            </a:r>
            <a:r>
              <a:rPr spc="-25" dirty="0"/>
              <a:t>b</a:t>
            </a:r>
            <a:r>
              <a:rPr dirty="0"/>
              <a:t>a</a:t>
            </a:r>
            <a:r>
              <a:rPr spc="-10" dirty="0"/>
              <a:t>c</a:t>
            </a:r>
            <a:r>
              <a:rPr spc="-5" dirty="0"/>
              <a:t>k</a:t>
            </a:r>
            <a:r>
              <a:rPr spc="-25" dirty="0"/>
              <a:t> </a:t>
            </a:r>
            <a:r>
              <a:rPr spc="10" dirty="0"/>
              <a:t>P</a:t>
            </a:r>
            <a:r>
              <a:rPr spc="-20" dirty="0"/>
              <a:t>e</a:t>
            </a:r>
            <a:r>
              <a:rPr spc="5" dirty="0"/>
              <a:t>r</a:t>
            </a:r>
            <a:r>
              <a:rPr spc="-5" dirty="0"/>
              <a:t>iod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530"/>
              </a:lnSpc>
            </a:pPr>
            <a:fld id="{81D60167-4931-47E6-BA6A-407CBD079E47}" type="slidenum">
              <a:rPr spc="-5" dirty="0"/>
              <a:t>10</a:t>
            </a:fld>
            <a:endParaRPr spc="-5" dirty="0"/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1511808" y="1965960"/>
          <a:ext cx="5347970" cy="354520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95399"/>
                <a:gridCol w="1981200"/>
                <a:gridCol w="2057399"/>
              </a:tblGrid>
              <a:tr h="954024">
                <a:tc>
                  <a:txBody>
                    <a:bodyPr/>
                    <a:lstStyle/>
                    <a:p>
                      <a:pPr marL="93980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2800" b="1" spc="-1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Y</a:t>
                      </a:r>
                      <a:r>
                        <a:rPr sz="2800" b="1" spc="1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e</a:t>
                      </a:r>
                      <a:r>
                        <a:rPr sz="2800" b="1" spc="-3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a</a:t>
                      </a:r>
                      <a:r>
                        <a:rPr sz="2800" b="1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r</a:t>
                      </a:r>
                      <a:endParaRPr sz="2800">
                        <a:latin typeface="Georgia"/>
                        <a:cs typeface="Georgia"/>
                      </a:endParaRPr>
                    </a:p>
                  </a:txBody>
                  <a:tcPr marL="0" marR="0" marT="0" marB="0">
                    <a:lnL w="9143">
                      <a:solidFill>
                        <a:srgbClr val="FFFFFF"/>
                      </a:solidFill>
                      <a:prstDash val="solid"/>
                    </a:lnL>
                    <a:lnR w="9144">
                      <a:solidFill>
                        <a:srgbClr val="FFFFFF"/>
                      </a:solidFill>
                      <a:prstDash val="solid"/>
                    </a:lnR>
                    <a:lnT w="9144">
                      <a:solidFill>
                        <a:srgbClr val="FFFFFF"/>
                      </a:solidFill>
                      <a:prstDash val="solid"/>
                    </a:lnT>
                    <a:lnB w="27432">
                      <a:solidFill>
                        <a:srgbClr val="FFFFFF"/>
                      </a:solidFill>
                      <a:prstDash val="solid"/>
                    </a:lnB>
                    <a:solidFill>
                      <a:srgbClr val="93B5D1"/>
                    </a:solidFill>
                  </a:tcPr>
                </a:tc>
                <a:tc>
                  <a:txBody>
                    <a:bodyPr/>
                    <a:lstStyle/>
                    <a:p>
                      <a:pPr marL="93980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2800" b="1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P</a:t>
                      </a:r>
                      <a:r>
                        <a:rPr sz="2800" b="1" spc="-2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r</a:t>
                      </a:r>
                      <a:r>
                        <a:rPr sz="2800" b="1" spc="5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o</a:t>
                      </a:r>
                      <a:r>
                        <a:rPr sz="2800" b="1" spc="-35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j</a:t>
                      </a:r>
                      <a:r>
                        <a:rPr sz="2800" b="1" spc="1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e</a:t>
                      </a:r>
                      <a:r>
                        <a:rPr sz="2800" b="1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ct</a:t>
                      </a:r>
                      <a:r>
                        <a:rPr sz="2800" b="1" spc="-2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 </a:t>
                      </a:r>
                      <a:r>
                        <a:rPr sz="2800" b="1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A</a:t>
                      </a:r>
                      <a:endParaRPr sz="2800">
                        <a:latin typeface="Georgia"/>
                        <a:cs typeface="Georgia"/>
                      </a:endParaRPr>
                    </a:p>
                  </a:txBody>
                  <a:tcPr marL="0" marR="0" marT="0" marB="0">
                    <a:lnL w="9144">
                      <a:solidFill>
                        <a:srgbClr val="FFFFFF"/>
                      </a:solidFill>
                      <a:prstDash val="solid"/>
                    </a:lnL>
                    <a:lnR w="9144">
                      <a:solidFill>
                        <a:srgbClr val="FFFFFF"/>
                      </a:solidFill>
                      <a:prstDash val="solid"/>
                    </a:lnR>
                    <a:lnT w="9144">
                      <a:solidFill>
                        <a:srgbClr val="FFFFFF"/>
                      </a:solidFill>
                      <a:prstDash val="solid"/>
                    </a:lnT>
                    <a:lnB w="27432">
                      <a:solidFill>
                        <a:srgbClr val="FFFFFF"/>
                      </a:solidFill>
                      <a:prstDash val="solid"/>
                    </a:lnB>
                    <a:solidFill>
                      <a:srgbClr val="93B5D1"/>
                    </a:solidFill>
                  </a:tcPr>
                </a:tc>
                <a:tc>
                  <a:txBody>
                    <a:bodyPr/>
                    <a:lstStyle/>
                    <a:p>
                      <a:pPr marL="93980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2800" b="1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P</a:t>
                      </a:r>
                      <a:r>
                        <a:rPr sz="2800" b="1" spc="-2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r</a:t>
                      </a:r>
                      <a:r>
                        <a:rPr sz="2800" b="1" spc="5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o</a:t>
                      </a:r>
                      <a:r>
                        <a:rPr sz="2800" b="1" spc="-35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j</a:t>
                      </a:r>
                      <a:r>
                        <a:rPr sz="2800" b="1" spc="1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e</a:t>
                      </a:r>
                      <a:r>
                        <a:rPr sz="2800" b="1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ct</a:t>
                      </a:r>
                      <a:r>
                        <a:rPr sz="2800" b="1" spc="-20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 </a:t>
                      </a:r>
                      <a:r>
                        <a:rPr sz="2800" b="1" dirty="0">
                          <a:solidFill>
                            <a:srgbClr val="FFFFFF"/>
                          </a:solidFill>
                          <a:latin typeface="Georgia"/>
                          <a:cs typeface="Georgia"/>
                        </a:rPr>
                        <a:t>B</a:t>
                      </a:r>
                      <a:endParaRPr sz="2800">
                        <a:latin typeface="Georgia"/>
                        <a:cs typeface="Georgia"/>
                      </a:endParaRPr>
                    </a:p>
                  </a:txBody>
                  <a:tcPr marL="0" marR="0" marT="0" marB="0">
                    <a:lnL w="9144">
                      <a:solidFill>
                        <a:srgbClr val="FFFFFF"/>
                      </a:solidFill>
                      <a:prstDash val="solid"/>
                    </a:lnL>
                    <a:lnR w="9144">
                      <a:solidFill>
                        <a:srgbClr val="FFFFFF"/>
                      </a:solidFill>
                      <a:prstDash val="solid"/>
                    </a:lnR>
                    <a:lnT w="9144">
                      <a:solidFill>
                        <a:srgbClr val="FFFFFF"/>
                      </a:solidFill>
                      <a:prstDash val="solid"/>
                    </a:lnT>
                    <a:lnB w="27432">
                      <a:solidFill>
                        <a:srgbClr val="FFFFFF"/>
                      </a:solidFill>
                      <a:prstDash val="solid"/>
                    </a:lnB>
                    <a:solidFill>
                      <a:srgbClr val="93B5D1"/>
                    </a:solidFill>
                  </a:tcPr>
                </a:tc>
              </a:tr>
              <a:tr h="509016"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2800" dirty="0">
                          <a:latin typeface="Georgia"/>
                          <a:cs typeface="Georgia"/>
                        </a:rPr>
                        <a:t>0</a:t>
                      </a:r>
                      <a:endParaRPr sz="2800">
                        <a:latin typeface="Georgia"/>
                        <a:cs typeface="Georgia"/>
                      </a:endParaRPr>
                    </a:p>
                  </a:txBody>
                  <a:tcPr marL="0" marR="0" marT="0" marB="0">
                    <a:lnL w="9143">
                      <a:solidFill>
                        <a:srgbClr val="FFFFFF"/>
                      </a:solidFill>
                      <a:prstDash val="solid"/>
                    </a:lnL>
                    <a:lnR w="9144">
                      <a:solidFill>
                        <a:srgbClr val="FFFFFF"/>
                      </a:solidFill>
                      <a:prstDash val="solid"/>
                    </a:lnR>
                    <a:lnT w="27432">
                      <a:solidFill>
                        <a:srgbClr val="FFFFFF"/>
                      </a:solidFill>
                      <a:prstDash val="solid"/>
                    </a:lnT>
                    <a:lnB w="9144">
                      <a:solidFill>
                        <a:srgbClr val="FFFFFF"/>
                      </a:solidFill>
                      <a:prstDash val="solid"/>
                    </a:lnB>
                    <a:solidFill>
                      <a:srgbClr val="DBE4ED"/>
                    </a:solidFill>
                  </a:tcPr>
                </a:tc>
                <a:tc>
                  <a:txBody>
                    <a:bodyPr/>
                    <a:lstStyle/>
                    <a:p>
                      <a:pPr marR="73660" algn="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2800" spc="5" dirty="0">
                          <a:latin typeface="Georgia"/>
                          <a:cs typeface="Georgia"/>
                        </a:rPr>
                        <a:t>-</a:t>
                      </a:r>
                      <a:r>
                        <a:rPr sz="2800" spc="-10" dirty="0">
                          <a:latin typeface="Georgia"/>
                          <a:cs typeface="Georgia"/>
                        </a:rPr>
                        <a:t>1</a:t>
                      </a:r>
                      <a:r>
                        <a:rPr sz="2800" spc="-15" dirty="0">
                          <a:latin typeface="Georgia"/>
                          <a:cs typeface="Georgia"/>
                        </a:rPr>
                        <a:t>,</a:t>
                      </a:r>
                      <a:r>
                        <a:rPr sz="2800" spc="-25" dirty="0">
                          <a:latin typeface="Georgia"/>
                          <a:cs typeface="Georgia"/>
                        </a:rPr>
                        <a:t>0</a:t>
                      </a:r>
                      <a:r>
                        <a:rPr sz="2800" dirty="0">
                          <a:latin typeface="Georgia"/>
                          <a:cs typeface="Georgia"/>
                        </a:rPr>
                        <a:t>00</a:t>
                      </a:r>
                      <a:endParaRPr sz="2800">
                        <a:latin typeface="Georgia"/>
                        <a:cs typeface="Georgia"/>
                      </a:endParaRPr>
                    </a:p>
                  </a:txBody>
                  <a:tcPr marL="0" marR="0" marT="0" marB="0">
                    <a:lnL w="9144">
                      <a:solidFill>
                        <a:srgbClr val="FFFFFF"/>
                      </a:solidFill>
                      <a:prstDash val="solid"/>
                    </a:lnL>
                    <a:lnR w="9144">
                      <a:solidFill>
                        <a:srgbClr val="FFFFFF"/>
                      </a:solidFill>
                      <a:prstDash val="solid"/>
                    </a:lnR>
                    <a:lnT w="27432">
                      <a:solidFill>
                        <a:srgbClr val="FFFFFF"/>
                      </a:solidFill>
                      <a:prstDash val="solid"/>
                    </a:lnT>
                    <a:lnB w="9144">
                      <a:solidFill>
                        <a:srgbClr val="FFFFFF"/>
                      </a:solidFill>
                      <a:prstDash val="solid"/>
                    </a:lnB>
                    <a:solidFill>
                      <a:srgbClr val="DBE4ED"/>
                    </a:solidFill>
                  </a:tcPr>
                </a:tc>
                <a:tc>
                  <a:txBody>
                    <a:bodyPr/>
                    <a:lstStyle/>
                    <a:p>
                      <a:pPr marR="73660" algn="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2800" spc="5" dirty="0">
                          <a:latin typeface="Georgia"/>
                          <a:cs typeface="Georgia"/>
                        </a:rPr>
                        <a:t>-</a:t>
                      </a:r>
                      <a:r>
                        <a:rPr sz="2800" spc="-10" dirty="0">
                          <a:latin typeface="Georgia"/>
                          <a:cs typeface="Georgia"/>
                        </a:rPr>
                        <a:t>1</a:t>
                      </a:r>
                      <a:r>
                        <a:rPr sz="2800" spc="-15" dirty="0">
                          <a:latin typeface="Georgia"/>
                          <a:cs typeface="Georgia"/>
                        </a:rPr>
                        <a:t>,</a:t>
                      </a:r>
                      <a:r>
                        <a:rPr sz="2800" spc="-25" dirty="0">
                          <a:latin typeface="Georgia"/>
                          <a:cs typeface="Georgia"/>
                        </a:rPr>
                        <a:t>0</a:t>
                      </a:r>
                      <a:r>
                        <a:rPr sz="2800" dirty="0">
                          <a:latin typeface="Georgia"/>
                          <a:cs typeface="Georgia"/>
                        </a:rPr>
                        <a:t>00</a:t>
                      </a:r>
                      <a:endParaRPr sz="2800">
                        <a:latin typeface="Georgia"/>
                        <a:cs typeface="Georgia"/>
                      </a:endParaRPr>
                    </a:p>
                  </a:txBody>
                  <a:tcPr marL="0" marR="0" marT="0" marB="0">
                    <a:lnL w="9144">
                      <a:solidFill>
                        <a:srgbClr val="FFFFFF"/>
                      </a:solidFill>
                      <a:prstDash val="solid"/>
                    </a:lnL>
                    <a:lnR w="9144">
                      <a:solidFill>
                        <a:srgbClr val="FFFFFF"/>
                      </a:solidFill>
                      <a:prstDash val="solid"/>
                    </a:lnR>
                    <a:lnT w="27432">
                      <a:solidFill>
                        <a:srgbClr val="FFFFFF"/>
                      </a:solidFill>
                      <a:prstDash val="solid"/>
                    </a:lnT>
                    <a:lnB w="9144">
                      <a:solidFill>
                        <a:srgbClr val="FFFFFF"/>
                      </a:solidFill>
                      <a:prstDash val="solid"/>
                    </a:lnB>
                    <a:solidFill>
                      <a:srgbClr val="DBE4ED"/>
                    </a:solidFill>
                  </a:tcPr>
                </a:tc>
              </a:tr>
              <a:tr h="518159"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2800" dirty="0">
                          <a:latin typeface="Georgia"/>
                          <a:cs typeface="Georgia"/>
                        </a:rPr>
                        <a:t>1</a:t>
                      </a:r>
                      <a:endParaRPr sz="2800">
                        <a:latin typeface="Georgia"/>
                        <a:cs typeface="Georgia"/>
                      </a:endParaRPr>
                    </a:p>
                  </a:txBody>
                  <a:tcPr marL="0" marR="0" marT="0" marB="0">
                    <a:lnL w="9143">
                      <a:solidFill>
                        <a:srgbClr val="FFFFFF"/>
                      </a:solidFill>
                      <a:prstDash val="solid"/>
                    </a:lnL>
                    <a:lnR w="9144">
                      <a:solidFill>
                        <a:srgbClr val="FFFFFF"/>
                      </a:solidFill>
                      <a:prstDash val="solid"/>
                    </a:lnR>
                    <a:lnT w="9144">
                      <a:solidFill>
                        <a:srgbClr val="FFFFFF"/>
                      </a:solidFill>
                      <a:prstDash val="solid"/>
                    </a:lnT>
                    <a:lnB w="9143">
                      <a:solidFill>
                        <a:srgbClr val="FFFFFF"/>
                      </a:solidFill>
                      <a:prstDash val="solid"/>
                    </a:lnB>
                    <a:solidFill>
                      <a:srgbClr val="EEF2F7"/>
                    </a:solidFill>
                  </a:tcPr>
                </a:tc>
                <a:tc>
                  <a:txBody>
                    <a:bodyPr/>
                    <a:lstStyle/>
                    <a:p>
                      <a:pPr marR="73025" algn="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2800" dirty="0">
                          <a:latin typeface="Georgia"/>
                          <a:cs typeface="Georgia"/>
                        </a:rPr>
                        <a:t>5</a:t>
                      </a:r>
                      <a:r>
                        <a:rPr sz="2800" spc="-25" dirty="0">
                          <a:latin typeface="Georgia"/>
                          <a:cs typeface="Georgia"/>
                        </a:rPr>
                        <a:t>0</a:t>
                      </a:r>
                      <a:r>
                        <a:rPr sz="2800" dirty="0">
                          <a:latin typeface="Georgia"/>
                          <a:cs typeface="Georgia"/>
                        </a:rPr>
                        <a:t>0</a:t>
                      </a:r>
                      <a:endParaRPr sz="2800">
                        <a:latin typeface="Georgia"/>
                        <a:cs typeface="Georgia"/>
                      </a:endParaRPr>
                    </a:p>
                  </a:txBody>
                  <a:tcPr marL="0" marR="0" marT="0" marB="0">
                    <a:lnL w="9144">
                      <a:solidFill>
                        <a:srgbClr val="FFFFFF"/>
                      </a:solidFill>
                      <a:prstDash val="solid"/>
                    </a:lnL>
                    <a:lnR w="9144">
                      <a:solidFill>
                        <a:srgbClr val="FFFFFF"/>
                      </a:solidFill>
                      <a:prstDash val="solid"/>
                    </a:lnR>
                    <a:lnT w="9144">
                      <a:solidFill>
                        <a:srgbClr val="FFFFFF"/>
                      </a:solidFill>
                      <a:prstDash val="solid"/>
                    </a:lnT>
                    <a:lnB w="9143">
                      <a:solidFill>
                        <a:srgbClr val="FFFFFF"/>
                      </a:solidFill>
                      <a:prstDash val="solid"/>
                    </a:lnB>
                    <a:solidFill>
                      <a:srgbClr val="EEF2F7"/>
                    </a:solidFill>
                  </a:tcPr>
                </a:tc>
                <a:tc>
                  <a:txBody>
                    <a:bodyPr/>
                    <a:lstStyle/>
                    <a:p>
                      <a:pPr marR="69215" algn="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2800" spc="-10" dirty="0">
                          <a:latin typeface="Georgia"/>
                          <a:cs typeface="Georgia"/>
                        </a:rPr>
                        <a:t>1</a:t>
                      </a:r>
                      <a:r>
                        <a:rPr sz="2800" dirty="0">
                          <a:latin typeface="Georgia"/>
                          <a:cs typeface="Georgia"/>
                        </a:rPr>
                        <a:t>00</a:t>
                      </a:r>
                      <a:endParaRPr sz="2800">
                        <a:latin typeface="Georgia"/>
                        <a:cs typeface="Georgia"/>
                      </a:endParaRPr>
                    </a:p>
                  </a:txBody>
                  <a:tcPr marL="0" marR="0" marT="0" marB="0">
                    <a:lnL w="9144">
                      <a:solidFill>
                        <a:srgbClr val="FFFFFF"/>
                      </a:solidFill>
                      <a:prstDash val="solid"/>
                    </a:lnL>
                    <a:lnR w="9144">
                      <a:solidFill>
                        <a:srgbClr val="FFFFFF"/>
                      </a:solidFill>
                      <a:prstDash val="solid"/>
                    </a:lnR>
                    <a:lnT w="9144">
                      <a:solidFill>
                        <a:srgbClr val="FFFFFF"/>
                      </a:solidFill>
                      <a:prstDash val="solid"/>
                    </a:lnT>
                    <a:lnB w="9143">
                      <a:solidFill>
                        <a:srgbClr val="FFFFFF"/>
                      </a:solidFill>
                      <a:prstDash val="solid"/>
                    </a:lnB>
                    <a:solidFill>
                      <a:srgbClr val="EEF2F7"/>
                    </a:solidFill>
                  </a:tcPr>
                </a:tc>
              </a:tr>
              <a:tr h="518160">
                <a:tc>
                  <a:txBody>
                    <a:bodyPr/>
                    <a:lstStyle/>
                    <a:p>
                      <a:pPr marL="15875"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2800" dirty="0">
                          <a:latin typeface="Georgia"/>
                          <a:cs typeface="Georgia"/>
                        </a:rPr>
                        <a:t>2</a:t>
                      </a:r>
                      <a:endParaRPr sz="2800">
                        <a:latin typeface="Georgia"/>
                        <a:cs typeface="Georgia"/>
                      </a:endParaRPr>
                    </a:p>
                  </a:txBody>
                  <a:tcPr marL="0" marR="0" marT="0" marB="0">
                    <a:lnL w="9143">
                      <a:solidFill>
                        <a:srgbClr val="FFFFFF"/>
                      </a:solidFill>
                      <a:prstDash val="solid"/>
                    </a:lnL>
                    <a:lnR w="9144">
                      <a:solidFill>
                        <a:srgbClr val="FFFFFF"/>
                      </a:solidFill>
                      <a:prstDash val="solid"/>
                    </a:lnR>
                    <a:lnT w="9143">
                      <a:solidFill>
                        <a:srgbClr val="FFFFFF"/>
                      </a:solidFill>
                      <a:prstDash val="solid"/>
                    </a:lnT>
                    <a:lnB w="9143">
                      <a:solidFill>
                        <a:srgbClr val="FFFFFF"/>
                      </a:solidFill>
                      <a:prstDash val="solid"/>
                    </a:lnB>
                    <a:solidFill>
                      <a:srgbClr val="DBE4ED"/>
                    </a:solidFill>
                  </a:tcPr>
                </a:tc>
                <a:tc>
                  <a:txBody>
                    <a:bodyPr/>
                    <a:lstStyle/>
                    <a:p>
                      <a:pPr marR="72390" algn="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2800" spc="-10" dirty="0">
                          <a:latin typeface="Georgia"/>
                          <a:cs typeface="Georgia"/>
                        </a:rPr>
                        <a:t>4</a:t>
                      </a:r>
                      <a:r>
                        <a:rPr sz="2800" spc="-25" dirty="0">
                          <a:latin typeface="Georgia"/>
                          <a:cs typeface="Georgia"/>
                        </a:rPr>
                        <a:t>0</a:t>
                      </a:r>
                      <a:r>
                        <a:rPr sz="2800" dirty="0">
                          <a:latin typeface="Georgia"/>
                          <a:cs typeface="Georgia"/>
                        </a:rPr>
                        <a:t>0</a:t>
                      </a:r>
                      <a:endParaRPr sz="2800">
                        <a:latin typeface="Georgia"/>
                        <a:cs typeface="Georgia"/>
                      </a:endParaRPr>
                    </a:p>
                  </a:txBody>
                  <a:tcPr marL="0" marR="0" marT="0" marB="0">
                    <a:lnL w="9144">
                      <a:solidFill>
                        <a:srgbClr val="FFFFFF"/>
                      </a:solidFill>
                      <a:prstDash val="solid"/>
                    </a:lnL>
                    <a:lnR w="9144">
                      <a:solidFill>
                        <a:srgbClr val="FFFFFF"/>
                      </a:solidFill>
                      <a:prstDash val="solid"/>
                    </a:lnR>
                    <a:lnT w="9143">
                      <a:solidFill>
                        <a:srgbClr val="FFFFFF"/>
                      </a:solidFill>
                      <a:prstDash val="solid"/>
                    </a:lnT>
                    <a:lnB w="9143">
                      <a:solidFill>
                        <a:srgbClr val="FFFFFF"/>
                      </a:solidFill>
                      <a:prstDash val="solid"/>
                    </a:lnB>
                    <a:solidFill>
                      <a:srgbClr val="DBE4ED"/>
                    </a:solidFill>
                  </a:tcPr>
                </a:tc>
                <a:tc>
                  <a:txBody>
                    <a:bodyPr/>
                    <a:lstStyle/>
                    <a:p>
                      <a:pPr marR="72390" algn="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2800" spc="5" dirty="0">
                          <a:latin typeface="Georgia"/>
                          <a:cs typeface="Georgia"/>
                        </a:rPr>
                        <a:t>3</a:t>
                      </a:r>
                      <a:r>
                        <a:rPr sz="2800" spc="-25" dirty="0">
                          <a:latin typeface="Georgia"/>
                          <a:cs typeface="Georgia"/>
                        </a:rPr>
                        <a:t>0</a:t>
                      </a:r>
                      <a:r>
                        <a:rPr sz="2800" dirty="0">
                          <a:latin typeface="Georgia"/>
                          <a:cs typeface="Georgia"/>
                        </a:rPr>
                        <a:t>0</a:t>
                      </a:r>
                      <a:endParaRPr sz="2800">
                        <a:latin typeface="Georgia"/>
                        <a:cs typeface="Georgia"/>
                      </a:endParaRPr>
                    </a:p>
                  </a:txBody>
                  <a:tcPr marL="0" marR="0" marT="0" marB="0">
                    <a:lnL w="9144">
                      <a:solidFill>
                        <a:srgbClr val="FFFFFF"/>
                      </a:solidFill>
                      <a:prstDash val="solid"/>
                    </a:lnL>
                    <a:lnR w="9144">
                      <a:solidFill>
                        <a:srgbClr val="FFFFFF"/>
                      </a:solidFill>
                      <a:prstDash val="solid"/>
                    </a:lnR>
                    <a:lnT w="9143">
                      <a:solidFill>
                        <a:srgbClr val="FFFFFF"/>
                      </a:solidFill>
                      <a:prstDash val="solid"/>
                    </a:lnT>
                    <a:lnB w="9143">
                      <a:solidFill>
                        <a:srgbClr val="FFFFFF"/>
                      </a:solidFill>
                      <a:prstDash val="solid"/>
                    </a:lnB>
                    <a:solidFill>
                      <a:srgbClr val="DBE4ED"/>
                    </a:solidFill>
                  </a:tcPr>
                </a:tc>
              </a:tr>
              <a:tr h="518160">
                <a:tc>
                  <a:txBody>
                    <a:bodyPr/>
                    <a:lstStyle/>
                    <a:p>
                      <a:pPr marL="13970"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2800" dirty="0">
                          <a:latin typeface="Georgia"/>
                          <a:cs typeface="Georgia"/>
                        </a:rPr>
                        <a:t>3</a:t>
                      </a:r>
                      <a:endParaRPr sz="2800">
                        <a:latin typeface="Georgia"/>
                        <a:cs typeface="Georgia"/>
                      </a:endParaRPr>
                    </a:p>
                  </a:txBody>
                  <a:tcPr marL="0" marR="0" marT="0" marB="0">
                    <a:lnL w="9143">
                      <a:solidFill>
                        <a:srgbClr val="FFFFFF"/>
                      </a:solidFill>
                      <a:prstDash val="solid"/>
                    </a:lnL>
                    <a:lnR w="9144">
                      <a:solidFill>
                        <a:srgbClr val="FFFFFF"/>
                      </a:solidFill>
                      <a:prstDash val="solid"/>
                    </a:lnR>
                    <a:lnT w="9143">
                      <a:solidFill>
                        <a:srgbClr val="FFFFFF"/>
                      </a:solidFill>
                      <a:prstDash val="solid"/>
                    </a:lnT>
                    <a:lnB w="9143">
                      <a:solidFill>
                        <a:srgbClr val="FFFFFF"/>
                      </a:solidFill>
                      <a:prstDash val="solid"/>
                    </a:lnB>
                    <a:solidFill>
                      <a:srgbClr val="EEF2F7"/>
                    </a:solidFill>
                  </a:tcPr>
                </a:tc>
                <a:tc>
                  <a:txBody>
                    <a:bodyPr/>
                    <a:lstStyle/>
                    <a:p>
                      <a:pPr marR="72390" algn="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2800" spc="5" dirty="0">
                          <a:latin typeface="Georgia"/>
                          <a:cs typeface="Georgia"/>
                        </a:rPr>
                        <a:t>3</a:t>
                      </a:r>
                      <a:r>
                        <a:rPr sz="2800" spc="-25" dirty="0">
                          <a:latin typeface="Georgia"/>
                          <a:cs typeface="Georgia"/>
                        </a:rPr>
                        <a:t>0</a:t>
                      </a:r>
                      <a:r>
                        <a:rPr sz="2800" dirty="0">
                          <a:latin typeface="Georgia"/>
                          <a:cs typeface="Georgia"/>
                        </a:rPr>
                        <a:t>0</a:t>
                      </a:r>
                      <a:endParaRPr sz="2800">
                        <a:latin typeface="Georgia"/>
                        <a:cs typeface="Georgia"/>
                      </a:endParaRPr>
                    </a:p>
                  </a:txBody>
                  <a:tcPr marL="0" marR="0" marT="0" marB="0">
                    <a:lnL w="9144">
                      <a:solidFill>
                        <a:srgbClr val="FFFFFF"/>
                      </a:solidFill>
                      <a:prstDash val="solid"/>
                    </a:lnL>
                    <a:lnR w="9144">
                      <a:solidFill>
                        <a:srgbClr val="FFFFFF"/>
                      </a:solidFill>
                      <a:prstDash val="solid"/>
                    </a:lnR>
                    <a:lnT w="9143">
                      <a:solidFill>
                        <a:srgbClr val="FFFFFF"/>
                      </a:solidFill>
                      <a:prstDash val="solid"/>
                    </a:lnT>
                    <a:lnB w="9143">
                      <a:solidFill>
                        <a:srgbClr val="FFFFFF"/>
                      </a:solidFill>
                      <a:prstDash val="solid"/>
                    </a:lnB>
                    <a:solidFill>
                      <a:srgbClr val="EEF2F7"/>
                    </a:solidFill>
                  </a:tcPr>
                </a:tc>
                <a:tc>
                  <a:txBody>
                    <a:bodyPr/>
                    <a:lstStyle/>
                    <a:p>
                      <a:pPr marR="72390" algn="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2800" spc="-10" dirty="0">
                          <a:latin typeface="Georgia"/>
                          <a:cs typeface="Georgia"/>
                        </a:rPr>
                        <a:t>4</a:t>
                      </a:r>
                      <a:r>
                        <a:rPr sz="2800" spc="-25" dirty="0">
                          <a:latin typeface="Georgia"/>
                          <a:cs typeface="Georgia"/>
                        </a:rPr>
                        <a:t>0</a:t>
                      </a:r>
                      <a:r>
                        <a:rPr sz="2800" dirty="0">
                          <a:latin typeface="Georgia"/>
                          <a:cs typeface="Georgia"/>
                        </a:rPr>
                        <a:t>0</a:t>
                      </a:r>
                      <a:endParaRPr sz="2800">
                        <a:latin typeface="Georgia"/>
                        <a:cs typeface="Georgia"/>
                      </a:endParaRPr>
                    </a:p>
                  </a:txBody>
                  <a:tcPr marL="0" marR="0" marT="0" marB="0">
                    <a:lnL w="9144">
                      <a:solidFill>
                        <a:srgbClr val="FFFFFF"/>
                      </a:solidFill>
                      <a:prstDash val="solid"/>
                    </a:lnL>
                    <a:lnR w="9144">
                      <a:solidFill>
                        <a:srgbClr val="FFFFFF"/>
                      </a:solidFill>
                      <a:prstDash val="solid"/>
                    </a:lnR>
                    <a:lnT w="9143">
                      <a:solidFill>
                        <a:srgbClr val="FFFFFF"/>
                      </a:solidFill>
                      <a:prstDash val="solid"/>
                    </a:lnT>
                    <a:lnB w="9143">
                      <a:solidFill>
                        <a:srgbClr val="FFFFFF"/>
                      </a:solidFill>
                      <a:prstDash val="solid"/>
                    </a:lnB>
                    <a:solidFill>
                      <a:srgbClr val="EEF2F7"/>
                    </a:solidFill>
                  </a:tcPr>
                </a:tc>
              </a:tr>
              <a:tr h="518159"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2800" dirty="0">
                          <a:latin typeface="Georgia"/>
                          <a:cs typeface="Georgia"/>
                        </a:rPr>
                        <a:t>4</a:t>
                      </a:r>
                      <a:endParaRPr sz="2800">
                        <a:latin typeface="Georgia"/>
                        <a:cs typeface="Georgia"/>
                      </a:endParaRPr>
                    </a:p>
                  </a:txBody>
                  <a:tcPr marL="0" marR="0" marT="0" marB="0">
                    <a:lnL w="9143">
                      <a:solidFill>
                        <a:srgbClr val="FFFFFF"/>
                      </a:solidFill>
                      <a:prstDash val="solid"/>
                    </a:lnL>
                    <a:lnR w="9144">
                      <a:solidFill>
                        <a:srgbClr val="FFFFFF"/>
                      </a:solidFill>
                      <a:prstDash val="solid"/>
                    </a:lnR>
                    <a:lnT w="9143">
                      <a:solidFill>
                        <a:srgbClr val="FFFFFF"/>
                      </a:solidFill>
                      <a:prstDash val="solid"/>
                    </a:lnT>
                    <a:lnB w="9143">
                      <a:solidFill>
                        <a:srgbClr val="FFFFFF"/>
                      </a:solidFill>
                      <a:prstDash val="solid"/>
                    </a:lnB>
                    <a:solidFill>
                      <a:srgbClr val="DBE4ED"/>
                    </a:solidFill>
                  </a:tcPr>
                </a:tc>
                <a:tc>
                  <a:txBody>
                    <a:bodyPr/>
                    <a:lstStyle/>
                    <a:p>
                      <a:pPr marR="69215" algn="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2800" spc="-10" dirty="0">
                          <a:latin typeface="Georgia"/>
                          <a:cs typeface="Georgia"/>
                        </a:rPr>
                        <a:t>1</a:t>
                      </a:r>
                      <a:r>
                        <a:rPr sz="2800" dirty="0">
                          <a:latin typeface="Georgia"/>
                          <a:cs typeface="Georgia"/>
                        </a:rPr>
                        <a:t>00</a:t>
                      </a:r>
                      <a:endParaRPr sz="2800">
                        <a:latin typeface="Georgia"/>
                        <a:cs typeface="Georgia"/>
                      </a:endParaRPr>
                    </a:p>
                  </a:txBody>
                  <a:tcPr marL="0" marR="0" marT="0" marB="0">
                    <a:lnL w="9144">
                      <a:solidFill>
                        <a:srgbClr val="FFFFFF"/>
                      </a:solidFill>
                      <a:prstDash val="solid"/>
                    </a:lnL>
                    <a:lnR w="9144">
                      <a:solidFill>
                        <a:srgbClr val="FFFFFF"/>
                      </a:solidFill>
                      <a:prstDash val="solid"/>
                    </a:lnR>
                    <a:lnT w="9143">
                      <a:solidFill>
                        <a:srgbClr val="FFFFFF"/>
                      </a:solidFill>
                      <a:prstDash val="solid"/>
                    </a:lnT>
                    <a:lnB w="9143">
                      <a:solidFill>
                        <a:srgbClr val="FFFFFF"/>
                      </a:solidFill>
                      <a:prstDash val="solid"/>
                    </a:lnB>
                    <a:solidFill>
                      <a:srgbClr val="DBE4ED"/>
                    </a:solidFill>
                  </a:tcPr>
                </a:tc>
                <a:tc>
                  <a:txBody>
                    <a:bodyPr/>
                    <a:lstStyle/>
                    <a:p>
                      <a:pPr marR="69850" algn="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2800" spc="-10" dirty="0">
                          <a:latin typeface="Georgia"/>
                          <a:cs typeface="Georgia"/>
                        </a:rPr>
                        <a:t>6</a:t>
                      </a:r>
                      <a:r>
                        <a:rPr sz="2800" dirty="0">
                          <a:latin typeface="Georgia"/>
                          <a:cs typeface="Georgia"/>
                        </a:rPr>
                        <a:t>00</a:t>
                      </a:r>
                      <a:endParaRPr sz="2800">
                        <a:latin typeface="Georgia"/>
                        <a:cs typeface="Georgia"/>
                      </a:endParaRPr>
                    </a:p>
                  </a:txBody>
                  <a:tcPr marL="0" marR="0" marT="0" marB="0">
                    <a:lnL w="9144">
                      <a:solidFill>
                        <a:srgbClr val="FFFFFF"/>
                      </a:solidFill>
                      <a:prstDash val="solid"/>
                    </a:lnL>
                    <a:lnR w="9144">
                      <a:solidFill>
                        <a:srgbClr val="FFFFFF"/>
                      </a:solidFill>
                      <a:prstDash val="solid"/>
                    </a:lnR>
                    <a:lnT w="9143">
                      <a:solidFill>
                        <a:srgbClr val="FFFFFF"/>
                      </a:solidFill>
                      <a:prstDash val="solid"/>
                    </a:lnT>
                    <a:lnB w="9143">
                      <a:solidFill>
                        <a:srgbClr val="FFFFFF"/>
                      </a:solidFill>
                      <a:prstDash val="solid"/>
                    </a:lnB>
                    <a:solidFill>
                      <a:srgbClr val="DBE4ED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07008" y="1816607"/>
            <a:ext cx="6693408" cy="42153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88340" y="1221232"/>
            <a:ext cx="1342390" cy="4057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spc="-20" dirty="0">
                <a:solidFill>
                  <a:srgbClr val="000000"/>
                </a:solidFill>
                <a:latin typeface="Arial"/>
                <a:cs typeface="Arial"/>
              </a:rPr>
              <a:t>P</a:t>
            </a:r>
            <a:r>
              <a:rPr sz="2600" spc="-5" dirty="0">
                <a:solidFill>
                  <a:srgbClr val="000000"/>
                </a:solidFill>
                <a:latin typeface="Arial"/>
                <a:cs typeface="Arial"/>
              </a:rPr>
              <a:t>r</a:t>
            </a:r>
            <a:r>
              <a:rPr sz="2600" spc="-10" dirty="0">
                <a:solidFill>
                  <a:srgbClr val="000000"/>
                </a:solidFill>
                <a:latin typeface="Arial"/>
                <a:cs typeface="Arial"/>
              </a:rPr>
              <a:t>o</a:t>
            </a:r>
            <a:r>
              <a:rPr sz="2600" spc="-5" dirty="0">
                <a:solidFill>
                  <a:srgbClr val="000000"/>
                </a:solidFill>
                <a:latin typeface="Arial"/>
                <a:cs typeface="Arial"/>
              </a:rPr>
              <a:t>j</a:t>
            </a:r>
            <a:r>
              <a:rPr sz="2600" spc="-10" dirty="0">
                <a:solidFill>
                  <a:srgbClr val="000000"/>
                </a:solidFill>
                <a:latin typeface="Arial"/>
                <a:cs typeface="Arial"/>
              </a:rPr>
              <a:t>ec</a:t>
            </a:r>
            <a:r>
              <a:rPr sz="2600" spc="-5" dirty="0">
                <a:solidFill>
                  <a:srgbClr val="000000"/>
                </a:solidFill>
                <a:latin typeface="Arial"/>
                <a:cs typeface="Arial"/>
              </a:rPr>
              <a:t>t</a:t>
            </a:r>
            <a:r>
              <a:rPr sz="2600" spc="-14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2600" spc="-10" dirty="0">
                <a:solidFill>
                  <a:srgbClr val="000000"/>
                </a:solidFill>
                <a:latin typeface="Arial"/>
                <a:cs typeface="Arial"/>
              </a:rPr>
              <a:t>A</a:t>
            </a:r>
            <a:endParaRPr sz="26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64540" y="6318001"/>
            <a:ext cx="221615" cy="202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10"/>
              </a:lnSpc>
            </a:pPr>
            <a:r>
              <a:rPr sz="1400" spc="-15" dirty="0">
                <a:solidFill>
                  <a:srgbClr val="A07B35"/>
                </a:solidFill>
                <a:latin typeface="Arial"/>
                <a:cs typeface="Arial"/>
              </a:rPr>
              <a:t>1</a:t>
            </a:r>
            <a:r>
              <a:rPr sz="1400" spc="-5" dirty="0">
                <a:solidFill>
                  <a:srgbClr val="A07B35"/>
                </a:solidFill>
                <a:latin typeface="Arial"/>
                <a:cs typeface="Arial"/>
              </a:rPr>
              <a:t>0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31390" y="1892807"/>
            <a:ext cx="6681215" cy="42153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88340" y="1221232"/>
            <a:ext cx="1357630" cy="4057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spc="-20" dirty="0">
                <a:solidFill>
                  <a:srgbClr val="000000"/>
                </a:solidFill>
                <a:latin typeface="Arial"/>
                <a:cs typeface="Arial"/>
              </a:rPr>
              <a:t>P</a:t>
            </a:r>
            <a:r>
              <a:rPr sz="2600" spc="-5" dirty="0">
                <a:solidFill>
                  <a:srgbClr val="000000"/>
                </a:solidFill>
                <a:latin typeface="Arial"/>
                <a:cs typeface="Arial"/>
              </a:rPr>
              <a:t>r</a:t>
            </a:r>
            <a:r>
              <a:rPr sz="2600" spc="-10" dirty="0">
                <a:solidFill>
                  <a:srgbClr val="000000"/>
                </a:solidFill>
                <a:latin typeface="Arial"/>
                <a:cs typeface="Arial"/>
              </a:rPr>
              <a:t>o</a:t>
            </a:r>
            <a:r>
              <a:rPr sz="2600" spc="-5" dirty="0">
                <a:solidFill>
                  <a:srgbClr val="000000"/>
                </a:solidFill>
                <a:latin typeface="Arial"/>
                <a:cs typeface="Arial"/>
              </a:rPr>
              <a:t>j</a:t>
            </a:r>
            <a:r>
              <a:rPr sz="2600" spc="-10" dirty="0">
                <a:solidFill>
                  <a:srgbClr val="000000"/>
                </a:solidFill>
                <a:latin typeface="Arial"/>
                <a:cs typeface="Arial"/>
              </a:rPr>
              <a:t>ec</a:t>
            </a:r>
            <a:r>
              <a:rPr sz="2600" spc="-5" dirty="0">
                <a:solidFill>
                  <a:srgbClr val="000000"/>
                </a:solidFill>
                <a:latin typeface="Arial"/>
                <a:cs typeface="Arial"/>
              </a:rPr>
              <a:t>t</a:t>
            </a:r>
            <a:r>
              <a:rPr sz="2600" spc="-2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2600" spc="-10" dirty="0">
                <a:solidFill>
                  <a:srgbClr val="000000"/>
                </a:solidFill>
                <a:latin typeface="Arial"/>
                <a:cs typeface="Arial"/>
              </a:rPr>
              <a:t>B</a:t>
            </a:r>
            <a:endParaRPr sz="26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510"/>
              </a:lnSpc>
            </a:pPr>
            <a:fld id="{81D60167-4931-47E6-BA6A-407CBD079E47}" type="slidenum">
              <a:rPr spc="-5" dirty="0"/>
              <a:t>12</a:t>
            </a:fld>
            <a:endParaRPr spc="-5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16865">
              <a:lnSpc>
                <a:spcPct val="100000"/>
              </a:lnSpc>
            </a:pPr>
            <a:r>
              <a:rPr spc="-20" dirty="0"/>
              <a:t>T</a:t>
            </a:r>
            <a:r>
              <a:rPr spc="-5" dirty="0"/>
              <a:t>he</a:t>
            </a:r>
            <a:r>
              <a:rPr dirty="0"/>
              <a:t> </a:t>
            </a:r>
            <a:r>
              <a:rPr spc="-20" dirty="0"/>
              <a:t>T</a:t>
            </a:r>
            <a:r>
              <a:rPr spc="-5" dirty="0"/>
              <a:t>ime</a:t>
            </a:r>
            <a:r>
              <a:rPr spc="10" dirty="0"/>
              <a:t> </a:t>
            </a:r>
            <a:r>
              <a:rPr dirty="0"/>
              <a:t>V</a:t>
            </a:r>
            <a:r>
              <a:rPr spc="-15" dirty="0"/>
              <a:t>al</a:t>
            </a:r>
            <a:r>
              <a:rPr dirty="0"/>
              <a:t>u</a:t>
            </a:r>
            <a:r>
              <a:rPr spc="-5" dirty="0"/>
              <a:t>e</a:t>
            </a:r>
            <a:r>
              <a:rPr spc="5" dirty="0"/>
              <a:t> </a:t>
            </a:r>
            <a:r>
              <a:rPr spc="-5" dirty="0"/>
              <a:t>of</a:t>
            </a:r>
            <a:r>
              <a:rPr spc="15" dirty="0"/>
              <a:t> </a:t>
            </a:r>
            <a:r>
              <a:rPr spc="-10" dirty="0"/>
              <a:t>Mo</a:t>
            </a:r>
            <a:r>
              <a:rPr spc="-15" dirty="0"/>
              <a:t>n</a:t>
            </a:r>
            <a:r>
              <a:rPr spc="-20" dirty="0"/>
              <a:t>e</a:t>
            </a:r>
            <a:r>
              <a:rPr spc="-5" dirty="0"/>
              <a:t>y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510"/>
              </a:lnSpc>
            </a:pPr>
            <a:fld id="{81D60167-4931-47E6-BA6A-407CBD079E47}" type="slidenum">
              <a:rPr spc="-5" dirty="0"/>
              <a:t>13</a:t>
            </a:fld>
            <a:endParaRPr spc="-5" dirty="0"/>
          </a:p>
        </p:txBody>
      </p:sp>
      <p:sp>
        <p:nvSpPr>
          <p:cNvPr id="4" name="object 4"/>
          <p:cNvSpPr txBox="1"/>
          <p:nvPr/>
        </p:nvSpPr>
        <p:spPr>
          <a:xfrm>
            <a:off x="688340" y="1532067"/>
            <a:ext cx="7723505" cy="915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3695" marR="5080" indent="-340995">
              <a:lnSpc>
                <a:spcPct val="115399"/>
              </a:lnSpc>
              <a:buFont typeface="Wingdings"/>
              <a:buChar char=""/>
              <a:tabLst>
                <a:tab pos="354330" algn="l"/>
              </a:tabLst>
            </a:pPr>
            <a:r>
              <a:rPr sz="2600" spc="-10" dirty="0">
                <a:latin typeface="Georgia"/>
                <a:cs typeface="Georgia"/>
              </a:rPr>
              <a:t>A</a:t>
            </a:r>
            <a:r>
              <a:rPr sz="2600" spc="-15" dirty="0">
                <a:latin typeface="Georgia"/>
                <a:cs typeface="Georgia"/>
              </a:rPr>
              <a:t> </a:t>
            </a:r>
            <a:r>
              <a:rPr sz="2600" spc="-10" dirty="0">
                <a:latin typeface="Georgia"/>
                <a:cs typeface="Georgia"/>
              </a:rPr>
              <a:t>d</a:t>
            </a:r>
            <a:r>
              <a:rPr sz="2600" spc="-15" dirty="0">
                <a:latin typeface="Georgia"/>
                <a:cs typeface="Georgia"/>
              </a:rPr>
              <a:t>o</a:t>
            </a:r>
            <a:r>
              <a:rPr sz="2600" spc="-5" dirty="0">
                <a:latin typeface="Georgia"/>
                <a:cs typeface="Georgia"/>
              </a:rPr>
              <a:t>l</a:t>
            </a:r>
            <a:r>
              <a:rPr sz="2600" spc="10" dirty="0">
                <a:latin typeface="Georgia"/>
                <a:cs typeface="Georgia"/>
              </a:rPr>
              <a:t>l</a:t>
            </a:r>
            <a:r>
              <a:rPr sz="2600" spc="-20" dirty="0">
                <a:latin typeface="Georgia"/>
                <a:cs typeface="Georgia"/>
              </a:rPr>
              <a:t>a</a:t>
            </a:r>
            <a:r>
              <a:rPr sz="2600" spc="-5" dirty="0">
                <a:latin typeface="Georgia"/>
                <a:cs typeface="Georgia"/>
              </a:rPr>
              <a:t>r</a:t>
            </a:r>
            <a:r>
              <a:rPr sz="2600" dirty="0">
                <a:latin typeface="Georgia"/>
                <a:cs typeface="Georgia"/>
              </a:rPr>
              <a:t> </a:t>
            </a:r>
            <a:r>
              <a:rPr sz="2600" spc="0" dirty="0">
                <a:latin typeface="Georgia"/>
                <a:cs typeface="Georgia"/>
              </a:rPr>
              <a:t>r</a:t>
            </a:r>
            <a:r>
              <a:rPr sz="2600" spc="-15" dirty="0">
                <a:latin typeface="Georgia"/>
                <a:cs typeface="Georgia"/>
              </a:rPr>
              <a:t>e</a:t>
            </a:r>
            <a:r>
              <a:rPr sz="2600" spc="-10" dirty="0">
                <a:latin typeface="Georgia"/>
                <a:cs typeface="Georgia"/>
              </a:rPr>
              <a:t>c</a:t>
            </a:r>
            <a:r>
              <a:rPr sz="2600" spc="-15" dirty="0">
                <a:latin typeface="Georgia"/>
                <a:cs typeface="Georgia"/>
              </a:rPr>
              <a:t>e</a:t>
            </a:r>
            <a:r>
              <a:rPr sz="2600" dirty="0">
                <a:latin typeface="Georgia"/>
                <a:cs typeface="Georgia"/>
              </a:rPr>
              <a:t>i</a:t>
            </a:r>
            <a:r>
              <a:rPr sz="2600" spc="-5" dirty="0">
                <a:latin typeface="Georgia"/>
                <a:cs typeface="Georgia"/>
              </a:rPr>
              <a:t>v</a:t>
            </a:r>
            <a:r>
              <a:rPr sz="2600" spc="-15" dirty="0">
                <a:latin typeface="Georgia"/>
                <a:cs typeface="Georgia"/>
              </a:rPr>
              <a:t>e</a:t>
            </a:r>
            <a:r>
              <a:rPr sz="2600" spc="-5" dirty="0">
                <a:latin typeface="Georgia"/>
                <a:cs typeface="Georgia"/>
              </a:rPr>
              <a:t>d</a:t>
            </a:r>
            <a:r>
              <a:rPr sz="2600" spc="15" dirty="0">
                <a:latin typeface="Georgia"/>
                <a:cs typeface="Georgia"/>
              </a:rPr>
              <a:t> </a:t>
            </a:r>
            <a:r>
              <a:rPr sz="2600" spc="0" dirty="0">
                <a:latin typeface="Georgia"/>
                <a:cs typeface="Georgia"/>
              </a:rPr>
              <a:t>t</a:t>
            </a:r>
            <a:r>
              <a:rPr sz="2600" spc="-15" dirty="0">
                <a:latin typeface="Georgia"/>
                <a:cs typeface="Georgia"/>
              </a:rPr>
              <a:t>o</a:t>
            </a:r>
            <a:r>
              <a:rPr sz="2600" spc="-10" dirty="0">
                <a:latin typeface="Georgia"/>
                <a:cs typeface="Georgia"/>
              </a:rPr>
              <a:t>d</a:t>
            </a:r>
            <a:r>
              <a:rPr sz="2600" spc="-20" dirty="0">
                <a:latin typeface="Georgia"/>
                <a:cs typeface="Georgia"/>
              </a:rPr>
              <a:t>a</a:t>
            </a:r>
            <a:r>
              <a:rPr sz="2600" spc="-5" dirty="0">
                <a:latin typeface="Georgia"/>
                <a:cs typeface="Georgia"/>
              </a:rPr>
              <a:t>y</a:t>
            </a:r>
            <a:r>
              <a:rPr sz="2600" spc="-20" dirty="0">
                <a:latin typeface="Georgia"/>
                <a:cs typeface="Georgia"/>
              </a:rPr>
              <a:t> </a:t>
            </a:r>
            <a:r>
              <a:rPr sz="2600" dirty="0">
                <a:latin typeface="Georgia"/>
                <a:cs typeface="Georgia"/>
              </a:rPr>
              <a:t>i</a:t>
            </a:r>
            <a:r>
              <a:rPr sz="2600" spc="-5" dirty="0">
                <a:latin typeface="Georgia"/>
                <a:cs typeface="Georgia"/>
              </a:rPr>
              <a:t>s</a:t>
            </a:r>
            <a:r>
              <a:rPr sz="2600" spc="-15" dirty="0">
                <a:latin typeface="Georgia"/>
                <a:cs typeface="Georgia"/>
              </a:rPr>
              <a:t> </a:t>
            </a:r>
            <a:r>
              <a:rPr sz="2600" spc="-10" dirty="0">
                <a:latin typeface="Georgia"/>
                <a:cs typeface="Georgia"/>
              </a:rPr>
              <a:t>w</a:t>
            </a:r>
            <a:r>
              <a:rPr sz="2600" spc="-15" dirty="0">
                <a:latin typeface="Georgia"/>
                <a:cs typeface="Georgia"/>
              </a:rPr>
              <a:t>o</a:t>
            </a:r>
            <a:r>
              <a:rPr sz="2600" spc="0" dirty="0">
                <a:latin typeface="Georgia"/>
                <a:cs typeface="Georgia"/>
              </a:rPr>
              <a:t>r</a:t>
            </a:r>
            <a:r>
              <a:rPr sz="2600" spc="-15" dirty="0">
                <a:latin typeface="Georgia"/>
                <a:cs typeface="Georgia"/>
              </a:rPr>
              <a:t>t</a:t>
            </a:r>
            <a:r>
              <a:rPr sz="2600" spc="-5" dirty="0">
                <a:latin typeface="Georgia"/>
                <a:cs typeface="Georgia"/>
              </a:rPr>
              <a:t>h</a:t>
            </a:r>
            <a:r>
              <a:rPr sz="2600" spc="-10" dirty="0">
                <a:latin typeface="Georgia"/>
                <a:cs typeface="Georgia"/>
              </a:rPr>
              <a:t> </a:t>
            </a:r>
            <a:r>
              <a:rPr sz="2600" dirty="0">
                <a:latin typeface="Georgia"/>
                <a:cs typeface="Georgia"/>
              </a:rPr>
              <a:t>m</a:t>
            </a:r>
            <a:r>
              <a:rPr sz="2600" spc="-15" dirty="0">
                <a:latin typeface="Georgia"/>
                <a:cs typeface="Georgia"/>
              </a:rPr>
              <a:t>or</a:t>
            </a:r>
            <a:r>
              <a:rPr sz="2600" spc="-5" dirty="0">
                <a:latin typeface="Georgia"/>
                <a:cs typeface="Georgia"/>
              </a:rPr>
              <a:t>e</a:t>
            </a:r>
            <a:r>
              <a:rPr sz="2600" dirty="0">
                <a:latin typeface="Georgia"/>
                <a:cs typeface="Georgia"/>
              </a:rPr>
              <a:t> </a:t>
            </a:r>
            <a:r>
              <a:rPr sz="2600" spc="0" dirty="0">
                <a:latin typeface="Georgia"/>
                <a:cs typeface="Georgia"/>
              </a:rPr>
              <a:t>t</a:t>
            </a:r>
            <a:r>
              <a:rPr sz="2600" spc="-5" dirty="0">
                <a:latin typeface="Georgia"/>
                <a:cs typeface="Georgia"/>
              </a:rPr>
              <a:t>h</a:t>
            </a:r>
            <a:r>
              <a:rPr sz="2600" spc="-20" dirty="0">
                <a:latin typeface="Georgia"/>
                <a:cs typeface="Georgia"/>
              </a:rPr>
              <a:t>a</a:t>
            </a:r>
            <a:r>
              <a:rPr sz="2600" spc="-5" dirty="0">
                <a:latin typeface="Georgia"/>
                <a:cs typeface="Georgia"/>
              </a:rPr>
              <a:t>n</a:t>
            </a:r>
            <a:r>
              <a:rPr sz="2600" spc="10" dirty="0">
                <a:latin typeface="Georgia"/>
                <a:cs typeface="Georgia"/>
              </a:rPr>
              <a:t> </a:t>
            </a:r>
            <a:r>
              <a:rPr sz="2600" spc="-5" dirty="0">
                <a:latin typeface="Georgia"/>
                <a:cs typeface="Georgia"/>
              </a:rPr>
              <a:t>a</a:t>
            </a:r>
            <a:r>
              <a:rPr sz="2600" spc="-15" dirty="0">
                <a:latin typeface="Georgia"/>
                <a:cs typeface="Georgia"/>
              </a:rPr>
              <a:t> </a:t>
            </a:r>
            <a:r>
              <a:rPr sz="2600" spc="5" dirty="0">
                <a:latin typeface="Georgia"/>
                <a:cs typeface="Georgia"/>
              </a:rPr>
              <a:t>d</a:t>
            </a:r>
            <a:r>
              <a:rPr sz="2600" spc="-15" dirty="0">
                <a:latin typeface="Georgia"/>
                <a:cs typeface="Georgia"/>
              </a:rPr>
              <a:t>o</a:t>
            </a:r>
            <a:r>
              <a:rPr sz="2600" spc="-5" dirty="0">
                <a:latin typeface="Georgia"/>
                <a:cs typeface="Georgia"/>
              </a:rPr>
              <a:t>ll</a:t>
            </a:r>
            <a:r>
              <a:rPr sz="2600" dirty="0">
                <a:latin typeface="Georgia"/>
                <a:cs typeface="Georgia"/>
              </a:rPr>
              <a:t>a</a:t>
            </a:r>
            <a:r>
              <a:rPr sz="2600" spc="-5" dirty="0">
                <a:latin typeface="Georgia"/>
                <a:cs typeface="Georgia"/>
              </a:rPr>
              <a:t>r </a:t>
            </a:r>
            <a:r>
              <a:rPr sz="2600" spc="-15" dirty="0">
                <a:latin typeface="Georgia"/>
                <a:cs typeface="Georgia"/>
              </a:rPr>
              <a:t>re</a:t>
            </a:r>
            <a:r>
              <a:rPr sz="2600" spc="-10" dirty="0">
                <a:latin typeface="Georgia"/>
                <a:cs typeface="Georgia"/>
              </a:rPr>
              <a:t>c</a:t>
            </a:r>
            <a:r>
              <a:rPr sz="2600" spc="-15" dirty="0">
                <a:latin typeface="Georgia"/>
                <a:cs typeface="Georgia"/>
              </a:rPr>
              <a:t>e</a:t>
            </a:r>
            <a:r>
              <a:rPr sz="2600" dirty="0">
                <a:latin typeface="Georgia"/>
                <a:cs typeface="Georgia"/>
              </a:rPr>
              <a:t>i</a:t>
            </a:r>
            <a:r>
              <a:rPr sz="2600" spc="-5" dirty="0">
                <a:latin typeface="Georgia"/>
                <a:cs typeface="Georgia"/>
              </a:rPr>
              <a:t>v</a:t>
            </a:r>
            <a:r>
              <a:rPr sz="2600" spc="-15" dirty="0">
                <a:latin typeface="Georgia"/>
                <a:cs typeface="Georgia"/>
              </a:rPr>
              <a:t>e</a:t>
            </a:r>
            <a:r>
              <a:rPr sz="2600" spc="-5" dirty="0">
                <a:latin typeface="Georgia"/>
                <a:cs typeface="Georgia"/>
              </a:rPr>
              <a:t>d</a:t>
            </a:r>
            <a:r>
              <a:rPr sz="2600" spc="-15" dirty="0">
                <a:latin typeface="Georgia"/>
                <a:cs typeface="Georgia"/>
              </a:rPr>
              <a:t> </a:t>
            </a:r>
            <a:r>
              <a:rPr sz="2600" spc="0" dirty="0">
                <a:latin typeface="Georgia"/>
                <a:cs typeface="Georgia"/>
              </a:rPr>
              <a:t>t</a:t>
            </a:r>
            <a:r>
              <a:rPr sz="2600" spc="-15" dirty="0">
                <a:latin typeface="Georgia"/>
                <a:cs typeface="Georgia"/>
              </a:rPr>
              <a:t>o</a:t>
            </a:r>
            <a:r>
              <a:rPr sz="2600" spc="-20" dirty="0">
                <a:latin typeface="Georgia"/>
                <a:cs typeface="Georgia"/>
              </a:rPr>
              <a:t>m</a:t>
            </a:r>
            <a:r>
              <a:rPr sz="2600" spc="0" dirty="0">
                <a:latin typeface="Georgia"/>
                <a:cs typeface="Georgia"/>
              </a:rPr>
              <a:t>o</a:t>
            </a:r>
            <a:r>
              <a:rPr sz="2600" spc="-15" dirty="0">
                <a:latin typeface="Georgia"/>
                <a:cs typeface="Georgia"/>
              </a:rPr>
              <a:t>r</a:t>
            </a:r>
            <a:r>
              <a:rPr sz="2600" spc="0" dirty="0">
                <a:latin typeface="Georgia"/>
                <a:cs typeface="Georgia"/>
              </a:rPr>
              <a:t>r</a:t>
            </a:r>
            <a:r>
              <a:rPr sz="2600" spc="-15" dirty="0">
                <a:latin typeface="Georgia"/>
                <a:cs typeface="Georgia"/>
              </a:rPr>
              <a:t>o</a:t>
            </a:r>
            <a:r>
              <a:rPr sz="2600" spc="-10" dirty="0">
                <a:latin typeface="Georgia"/>
                <a:cs typeface="Georgia"/>
              </a:rPr>
              <a:t>w</a:t>
            </a:r>
            <a:endParaRPr sz="2600">
              <a:latin typeface="Georgia"/>
              <a:cs typeface="Georg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45539" y="2660396"/>
            <a:ext cx="172085" cy="2108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300" spc="-150" dirty="0">
                <a:latin typeface="Wingdings"/>
                <a:cs typeface="Wingdings"/>
              </a:rPr>
              <a:t></a:t>
            </a:r>
            <a:endParaRPr sz="1300">
              <a:latin typeface="Wingdings"/>
              <a:cs typeface="Wingding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45539" y="3611371"/>
            <a:ext cx="172085" cy="2108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300" spc="-150" dirty="0">
                <a:latin typeface="Wingdings"/>
                <a:cs typeface="Wingdings"/>
              </a:rPr>
              <a:t></a:t>
            </a:r>
            <a:endParaRPr sz="1300">
              <a:latin typeface="Wingdings"/>
              <a:cs typeface="Wingding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429003" y="2446527"/>
            <a:ext cx="7383145" cy="19126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240" marR="812165" indent="-3175">
              <a:lnSpc>
                <a:spcPct val="120000"/>
              </a:lnSpc>
            </a:pPr>
            <a:r>
              <a:rPr sz="2600" spc="-5" dirty="0">
                <a:latin typeface="Georgia"/>
                <a:cs typeface="Georgia"/>
              </a:rPr>
              <a:t>Th</a:t>
            </a:r>
            <a:r>
              <a:rPr sz="2600" dirty="0">
                <a:latin typeface="Georgia"/>
                <a:cs typeface="Georgia"/>
              </a:rPr>
              <a:t>i</a:t>
            </a:r>
            <a:r>
              <a:rPr sz="2600" spc="-5" dirty="0">
                <a:latin typeface="Georgia"/>
                <a:cs typeface="Georgia"/>
              </a:rPr>
              <a:t>s</a:t>
            </a:r>
            <a:r>
              <a:rPr sz="2600" spc="-10" dirty="0">
                <a:latin typeface="Georgia"/>
                <a:cs typeface="Georgia"/>
              </a:rPr>
              <a:t> </a:t>
            </a:r>
            <a:r>
              <a:rPr sz="2600" dirty="0">
                <a:latin typeface="Georgia"/>
                <a:cs typeface="Georgia"/>
              </a:rPr>
              <a:t>i</a:t>
            </a:r>
            <a:r>
              <a:rPr sz="2600" spc="-5" dirty="0">
                <a:latin typeface="Georgia"/>
                <a:cs typeface="Georgia"/>
              </a:rPr>
              <a:t>s</a:t>
            </a:r>
            <a:r>
              <a:rPr sz="2600" spc="5" dirty="0">
                <a:latin typeface="Georgia"/>
                <a:cs typeface="Georgia"/>
              </a:rPr>
              <a:t> </a:t>
            </a:r>
            <a:r>
              <a:rPr sz="2600" spc="-20" dirty="0">
                <a:latin typeface="Georgia"/>
                <a:cs typeface="Georgia"/>
              </a:rPr>
              <a:t>b</a:t>
            </a:r>
            <a:r>
              <a:rPr sz="2600" spc="-15" dirty="0">
                <a:latin typeface="Georgia"/>
                <a:cs typeface="Georgia"/>
              </a:rPr>
              <a:t>e</a:t>
            </a:r>
            <a:r>
              <a:rPr sz="2600" spc="5" dirty="0">
                <a:latin typeface="Georgia"/>
                <a:cs typeface="Georgia"/>
              </a:rPr>
              <a:t>c</a:t>
            </a:r>
            <a:r>
              <a:rPr sz="2600" spc="-20" dirty="0">
                <a:latin typeface="Georgia"/>
                <a:cs typeface="Georgia"/>
              </a:rPr>
              <a:t>a</a:t>
            </a:r>
            <a:r>
              <a:rPr sz="2600" spc="-15" dirty="0">
                <a:latin typeface="Georgia"/>
                <a:cs typeface="Georgia"/>
              </a:rPr>
              <a:t>u</a:t>
            </a:r>
            <a:r>
              <a:rPr sz="2600" dirty="0">
                <a:latin typeface="Georgia"/>
                <a:cs typeface="Georgia"/>
              </a:rPr>
              <a:t>s</a:t>
            </a:r>
            <a:r>
              <a:rPr sz="2600" spc="-5" dirty="0">
                <a:latin typeface="Georgia"/>
                <a:cs typeface="Georgia"/>
              </a:rPr>
              <a:t>e</a:t>
            </a:r>
            <a:r>
              <a:rPr sz="2600" spc="5" dirty="0">
                <a:latin typeface="Georgia"/>
                <a:cs typeface="Georgia"/>
              </a:rPr>
              <a:t> </a:t>
            </a:r>
            <a:r>
              <a:rPr sz="2600" spc="-5" dirty="0">
                <a:latin typeface="Georgia"/>
                <a:cs typeface="Georgia"/>
              </a:rPr>
              <a:t>a</a:t>
            </a:r>
            <a:r>
              <a:rPr sz="2600" spc="-15" dirty="0">
                <a:latin typeface="Georgia"/>
                <a:cs typeface="Georgia"/>
              </a:rPr>
              <a:t> </a:t>
            </a:r>
            <a:r>
              <a:rPr sz="2600" spc="5" dirty="0">
                <a:latin typeface="Georgia"/>
                <a:cs typeface="Georgia"/>
              </a:rPr>
              <a:t>d</a:t>
            </a:r>
            <a:r>
              <a:rPr sz="2600" spc="-15" dirty="0">
                <a:latin typeface="Georgia"/>
                <a:cs typeface="Georgia"/>
              </a:rPr>
              <a:t>o</a:t>
            </a:r>
            <a:r>
              <a:rPr sz="2600" spc="-5" dirty="0">
                <a:latin typeface="Georgia"/>
                <a:cs typeface="Georgia"/>
              </a:rPr>
              <a:t>ll</a:t>
            </a:r>
            <a:r>
              <a:rPr sz="2600" spc="-20" dirty="0">
                <a:latin typeface="Georgia"/>
                <a:cs typeface="Georgia"/>
              </a:rPr>
              <a:t>a</a:t>
            </a:r>
            <a:r>
              <a:rPr sz="2600" spc="-5" dirty="0">
                <a:latin typeface="Georgia"/>
                <a:cs typeface="Georgia"/>
              </a:rPr>
              <a:t>r</a:t>
            </a:r>
            <a:r>
              <a:rPr sz="2600" spc="5" dirty="0">
                <a:latin typeface="Georgia"/>
                <a:cs typeface="Georgia"/>
              </a:rPr>
              <a:t> </a:t>
            </a:r>
            <a:r>
              <a:rPr sz="2600" spc="0" dirty="0">
                <a:latin typeface="Georgia"/>
                <a:cs typeface="Georgia"/>
              </a:rPr>
              <a:t>r</a:t>
            </a:r>
            <a:r>
              <a:rPr sz="2600" spc="-15" dirty="0">
                <a:latin typeface="Georgia"/>
                <a:cs typeface="Georgia"/>
              </a:rPr>
              <a:t>e</a:t>
            </a:r>
            <a:r>
              <a:rPr sz="2600" spc="-10" dirty="0">
                <a:latin typeface="Georgia"/>
                <a:cs typeface="Georgia"/>
              </a:rPr>
              <a:t>c</a:t>
            </a:r>
            <a:r>
              <a:rPr sz="2600" spc="-15" dirty="0">
                <a:latin typeface="Georgia"/>
                <a:cs typeface="Georgia"/>
              </a:rPr>
              <a:t>e</a:t>
            </a:r>
            <a:r>
              <a:rPr sz="2600" dirty="0">
                <a:latin typeface="Georgia"/>
                <a:cs typeface="Georgia"/>
              </a:rPr>
              <a:t>i</a:t>
            </a:r>
            <a:r>
              <a:rPr sz="2600" spc="-5" dirty="0">
                <a:latin typeface="Georgia"/>
                <a:cs typeface="Georgia"/>
              </a:rPr>
              <a:t>v</a:t>
            </a:r>
            <a:r>
              <a:rPr sz="2600" spc="-15" dirty="0">
                <a:latin typeface="Georgia"/>
                <a:cs typeface="Georgia"/>
              </a:rPr>
              <a:t>e</a:t>
            </a:r>
            <a:r>
              <a:rPr sz="2600" spc="-5" dirty="0">
                <a:latin typeface="Georgia"/>
                <a:cs typeface="Georgia"/>
              </a:rPr>
              <a:t>d</a:t>
            </a:r>
            <a:r>
              <a:rPr sz="2600" spc="-10" dirty="0">
                <a:latin typeface="Georgia"/>
                <a:cs typeface="Georgia"/>
              </a:rPr>
              <a:t> </a:t>
            </a:r>
            <a:r>
              <a:rPr sz="2600" spc="0" dirty="0">
                <a:latin typeface="Georgia"/>
                <a:cs typeface="Georgia"/>
              </a:rPr>
              <a:t>t</a:t>
            </a:r>
            <a:r>
              <a:rPr sz="2600" spc="-15" dirty="0">
                <a:latin typeface="Georgia"/>
                <a:cs typeface="Georgia"/>
              </a:rPr>
              <a:t>o</a:t>
            </a:r>
            <a:r>
              <a:rPr sz="2600" spc="-10" dirty="0">
                <a:latin typeface="Georgia"/>
                <a:cs typeface="Georgia"/>
              </a:rPr>
              <a:t>d</a:t>
            </a:r>
            <a:r>
              <a:rPr sz="2600" dirty="0">
                <a:latin typeface="Georgia"/>
                <a:cs typeface="Georgia"/>
              </a:rPr>
              <a:t>a</a:t>
            </a:r>
            <a:r>
              <a:rPr sz="2600" spc="-5" dirty="0">
                <a:latin typeface="Georgia"/>
                <a:cs typeface="Georgia"/>
              </a:rPr>
              <a:t>y</a:t>
            </a:r>
            <a:r>
              <a:rPr sz="2600" spc="-15" dirty="0">
                <a:latin typeface="Georgia"/>
                <a:cs typeface="Georgia"/>
              </a:rPr>
              <a:t> </a:t>
            </a:r>
            <a:r>
              <a:rPr sz="2600" spc="5" dirty="0">
                <a:latin typeface="Georgia"/>
                <a:cs typeface="Georgia"/>
              </a:rPr>
              <a:t>c</a:t>
            </a:r>
            <a:r>
              <a:rPr sz="2600" spc="-20" dirty="0">
                <a:latin typeface="Georgia"/>
                <a:cs typeface="Georgia"/>
              </a:rPr>
              <a:t>a</a:t>
            </a:r>
            <a:r>
              <a:rPr sz="2600" spc="-5" dirty="0">
                <a:latin typeface="Georgia"/>
                <a:cs typeface="Georgia"/>
              </a:rPr>
              <a:t>n</a:t>
            </a:r>
            <a:r>
              <a:rPr sz="2600" spc="-15" dirty="0">
                <a:latin typeface="Georgia"/>
                <a:cs typeface="Georgia"/>
              </a:rPr>
              <a:t> </a:t>
            </a:r>
            <a:r>
              <a:rPr sz="2600" dirty="0">
                <a:latin typeface="Georgia"/>
                <a:cs typeface="Georgia"/>
              </a:rPr>
              <a:t>b</a:t>
            </a:r>
            <a:r>
              <a:rPr sz="2600" spc="-5" dirty="0">
                <a:latin typeface="Georgia"/>
                <a:cs typeface="Georgia"/>
              </a:rPr>
              <a:t>e </a:t>
            </a:r>
            <a:r>
              <a:rPr sz="2600" dirty="0">
                <a:latin typeface="Georgia"/>
                <a:cs typeface="Georgia"/>
              </a:rPr>
              <a:t>i</a:t>
            </a:r>
            <a:r>
              <a:rPr sz="2600" spc="-5" dirty="0">
                <a:latin typeface="Georgia"/>
                <a:cs typeface="Georgia"/>
              </a:rPr>
              <a:t>nv</a:t>
            </a:r>
            <a:r>
              <a:rPr sz="2600" spc="-15" dirty="0">
                <a:latin typeface="Georgia"/>
                <a:cs typeface="Georgia"/>
              </a:rPr>
              <a:t>e</a:t>
            </a:r>
            <a:r>
              <a:rPr sz="2600" dirty="0">
                <a:latin typeface="Georgia"/>
                <a:cs typeface="Georgia"/>
              </a:rPr>
              <a:t>s</a:t>
            </a:r>
            <a:r>
              <a:rPr sz="2600" spc="-15" dirty="0">
                <a:latin typeface="Georgia"/>
                <a:cs typeface="Georgia"/>
              </a:rPr>
              <a:t>te</a:t>
            </a:r>
            <a:r>
              <a:rPr sz="2600" spc="-5" dirty="0">
                <a:latin typeface="Georgia"/>
                <a:cs typeface="Georgia"/>
              </a:rPr>
              <a:t>d</a:t>
            </a:r>
            <a:r>
              <a:rPr sz="2600" spc="-10" dirty="0">
                <a:latin typeface="Georgia"/>
                <a:cs typeface="Georgia"/>
              </a:rPr>
              <a:t> </a:t>
            </a:r>
            <a:r>
              <a:rPr sz="2600" spc="-15" dirty="0">
                <a:latin typeface="Georgia"/>
                <a:cs typeface="Georgia"/>
              </a:rPr>
              <a:t>t</a:t>
            </a:r>
            <a:r>
              <a:rPr sz="2600" spc="-5" dirty="0">
                <a:latin typeface="Georgia"/>
                <a:cs typeface="Georgia"/>
              </a:rPr>
              <a:t>o</a:t>
            </a:r>
            <a:r>
              <a:rPr sz="2600" spc="15" dirty="0">
                <a:latin typeface="Georgia"/>
                <a:cs typeface="Georgia"/>
              </a:rPr>
              <a:t> </a:t>
            </a:r>
            <a:r>
              <a:rPr sz="2600" spc="-15" dirty="0">
                <a:latin typeface="Georgia"/>
                <a:cs typeface="Georgia"/>
              </a:rPr>
              <a:t>e</a:t>
            </a:r>
            <a:r>
              <a:rPr sz="2600" dirty="0">
                <a:latin typeface="Georgia"/>
                <a:cs typeface="Georgia"/>
              </a:rPr>
              <a:t>a</a:t>
            </a:r>
            <a:r>
              <a:rPr sz="2600" spc="-15" dirty="0">
                <a:latin typeface="Georgia"/>
                <a:cs typeface="Georgia"/>
              </a:rPr>
              <a:t>r</a:t>
            </a:r>
            <a:r>
              <a:rPr sz="2600" spc="-5" dirty="0">
                <a:latin typeface="Georgia"/>
                <a:cs typeface="Georgia"/>
              </a:rPr>
              <a:t>n</a:t>
            </a:r>
            <a:r>
              <a:rPr sz="2600" spc="-15" dirty="0">
                <a:latin typeface="Georgia"/>
                <a:cs typeface="Georgia"/>
              </a:rPr>
              <a:t> </a:t>
            </a:r>
            <a:r>
              <a:rPr sz="2600" dirty="0">
                <a:latin typeface="Georgia"/>
                <a:cs typeface="Georgia"/>
              </a:rPr>
              <a:t>i</a:t>
            </a:r>
            <a:r>
              <a:rPr sz="2600" spc="-5" dirty="0">
                <a:latin typeface="Georgia"/>
                <a:cs typeface="Georgia"/>
              </a:rPr>
              <a:t>n</a:t>
            </a:r>
            <a:r>
              <a:rPr sz="2600" spc="0" dirty="0">
                <a:latin typeface="Georgia"/>
                <a:cs typeface="Georgia"/>
              </a:rPr>
              <a:t>t</a:t>
            </a:r>
            <a:r>
              <a:rPr sz="2600" spc="-15" dirty="0">
                <a:latin typeface="Georgia"/>
                <a:cs typeface="Georgia"/>
              </a:rPr>
              <a:t>e</a:t>
            </a:r>
            <a:r>
              <a:rPr sz="2600" spc="0" dirty="0">
                <a:latin typeface="Georgia"/>
                <a:cs typeface="Georgia"/>
              </a:rPr>
              <a:t>r</a:t>
            </a:r>
            <a:r>
              <a:rPr sz="2600" spc="-15" dirty="0">
                <a:latin typeface="Georgia"/>
                <a:cs typeface="Georgia"/>
              </a:rPr>
              <a:t>e</a:t>
            </a:r>
            <a:r>
              <a:rPr sz="2600" dirty="0">
                <a:latin typeface="Georgia"/>
                <a:cs typeface="Georgia"/>
              </a:rPr>
              <a:t>s</a:t>
            </a:r>
            <a:r>
              <a:rPr sz="2600" spc="-5" dirty="0">
                <a:latin typeface="Georgia"/>
                <a:cs typeface="Georgia"/>
              </a:rPr>
              <a:t>t</a:t>
            </a:r>
            <a:endParaRPr sz="2600">
              <a:latin typeface="Georgia"/>
              <a:cs typeface="Georgia"/>
            </a:endParaRPr>
          </a:p>
          <a:p>
            <a:pPr marL="15240" marR="5080" indent="-3175">
              <a:lnSpc>
                <a:spcPct val="120000"/>
              </a:lnSpc>
            </a:pPr>
            <a:r>
              <a:rPr sz="2600" spc="-5" dirty="0">
                <a:latin typeface="Georgia"/>
                <a:cs typeface="Georgia"/>
              </a:rPr>
              <a:t>The</a:t>
            </a:r>
            <a:r>
              <a:rPr sz="2600" spc="20" dirty="0">
                <a:latin typeface="Georgia"/>
                <a:cs typeface="Georgia"/>
              </a:rPr>
              <a:t> </a:t>
            </a:r>
            <a:r>
              <a:rPr sz="2600" spc="-20" dirty="0">
                <a:latin typeface="Georgia"/>
                <a:cs typeface="Georgia"/>
              </a:rPr>
              <a:t>am</a:t>
            </a:r>
            <a:r>
              <a:rPr sz="2600" spc="0" dirty="0">
                <a:latin typeface="Georgia"/>
                <a:cs typeface="Georgia"/>
              </a:rPr>
              <a:t>o</a:t>
            </a:r>
            <a:r>
              <a:rPr sz="2600" spc="-15" dirty="0">
                <a:latin typeface="Georgia"/>
                <a:cs typeface="Georgia"/>
              </a:rPr>
              <a:t>u</a:t>
            </a:r>
            <a:r>
              <a:rPr sz="2600" spc="-5" dirty="0">
                <a:latin typeface="Georgia"/>
                <a:cs typeface="Georgia"/>
              </a:rPr>
              <a:t>nt</a:t>
            </a:r>
            <a:r>
              <a:rPr sz="2600" spc="10" dirty="0">
                <a:latin typeface="Georgia"/>
                <a:cs typeface="Georgia"/>
              </a:rPr>
              <a:t> </a:t>
            </a:r>
            <a:r>
              <a:rPr sz="2600" spc="-15" dirty="0">
                <a:latin typeface="Georgia"/>
                <a:cs typeface="Georgia"/>
              </a:rPr>
              <a:t>o</a:t>
            </a:r>
            <a:r>
              <a:rPr sz="2600" spc="-5" dirty="0">
                <a:latin typeface="Georgia"/>
                <a:cs typeface="Georgia"/>
              </a:rPr>
              <a:t>f </a:t>
            </a:r>
            <a:r>
              <a:rPr sz="2600" dirty="0">
                <a:latin typeface="Georgia"/>
                <a:cs typeface="Georgia"/>
              </a:rPr>
              <a:t>i</a:t>
            </a:r>
            <a:r>
              <a:rPr sz="2600" spc="-5" dirty="0">
                <a:latin typeface="Georgia"/>
                <a:cs typeface="Georgia"/>
              </a:rPr>
              <a:t>n</a:t>
            </a:r>
            <a:r>
              <a:rPr sz="2600" spc="-15" dirty="0">
                <a:latin typeface="Georgia"/>
                <a:cs typeface="Georgia"/>
              </a:rPr>
              <a:t>t</a:t>
            </a:r>
            <a:r>
              <a:rPr sz="2600" spc="5" dirty="0">
                <a:latin typeface="Georgia"/>
                <a:cs typeface="Georgia"/>
              </a:rPr>
              <a:t>e</a:t>
            </a:r>
            <a:r>
              <a:rPr sz="2600" spc="-15" dirty="0">
                <a:latin typeface="Georgia"/>
                <a:cs typeface="Georgia"/>
              </a:rPr>
              <a:t>re</a:t>
            </a:r>
            <a:r>
              <a:rPr sz="2600" dirty="0">
                <a:latin typeface="Georgia"/>
                <a:cs typeface="Georgia"/>
              </a:rPr>
              <a:t>s</a:t>
            </a:r>
            <a:r>
              <a:rPr sz="2600" spc="-5" dirty="0">
                <a:latin typeface="Georgia"/>
                <a:cs typeface="Georgia"/>
              </a:rPr>
              <a:t>t</a:t>
            </a:r>
            <a:r>
              <a:rPr sz="2600" spc="10" dirty="0">
                <a:latin typeface="Georgia"/>
                <a:cs typeface="Georgia"/>
              </a:rPr>
              <a:t> </a:t>
            </a:r>
            <a:r>
              <a:rPr sz="2600" spc="5" dirty="0">
                <a:latin typeface="Georgia"/>
                <a:cs typeface="Georgia"/>
              </a:rPr>
              <a:t>e</a:t>
            </a:r>
            <a:r>
              <a:rPr sz="2600" spc="-20" dirty="0">
                <a:latin typeface="Georgia"/>
                <a:cs typeface="Georgia"/>
              </a:rPr>
              <a:t>a</a:t>
            </a:r>
            <a:r>
              <a:rPr sz="2600" spc="-15" dirty="0">
                <a:latin typeface="Georgia"/>
                <a:cs typeface="Georgia"/>
              </a:rPr>
              <a:t>r</a:t>
            </a:r>
            <a:r>
              <a:rPr sz="2600" spc="-5" dirty="0">
                <a:latin typeface="Georgia"/>
                <a:cs typeface="Georgia"/>
              </a:rPr>
              <a:t>n</a:t>
            </a:r>
            <a:r>
              <a:rPr sz="2600" spc="5" dirty="0">
                <a:latin typeface="Georgia"/>
                <a:cs typeface="Georgia"/>
              </a:rPr>
              <a:t>e</a:t>
            </a:r>
            <a:r>
              <a:rPr sz="2600" spc="-5" dirty="0">
                <a:latin typeface="Georgia"/>
                <a:cs typeface="Georgia"/>
              </a:rPr>
              <a:t>d</a:t>
            </a:r>
            <a:r>
              <a:rPr sz="2600" spc="-10" dirty="0">
                <a:latin typeface="Georgia"/>
                <a:cs typeface="Georgia"/>
              </a:rPr>
              <a:t> d</a:t>
            </a:r>
            <a:r>
              <a:rPr sz="2600" spc="-15" dirty="0">
                <a:latin typeface="Georgia"/>
                <a:cs typeface="Georgia"/>
              </a:rPr>
              <a:t>e</a:t>
            </a:r>
            <a:r>
              <a:rPr sz="2600" spc="20" dirty="0">
                <a:latin typeface="Georgia"/>
                <a:cs typeface="Georgia"/>
              </a:rPr>
              <a:t>p</a:t>
            </a:r>
            <a:r>
              <a:rPr sz="2600" spc="-15" dirty="0">
                <a:latin typeface="Georgia"/>
                <a:cs typeface="Georgia"/>
              </a:rPr>
              <a:t>e</a:t>
            </a:r>
            <a:r>
              <a:rPr sz="2600" spc="-5" dirty="0">
                <a:latin typeface="Georgia"/>
                <a:cs typeface="Georgia"/>
              </a:rPr>
              <a:t>n</a:t>
            </a:r>
            <a:r>
              <a:rPr sz="2600" spc="-10" dirty="0">
                <a:latin typeface="Georgia"/>
                <a:cs typeface="Georgia"/>
              </a:rPr>
              <a:t>d</a:t>
            </a:r>
            <a:r>
              <a:rPr sz="2600" spc="-5" dirty="0">
                <a:latin typeface="Georgia"/>
                <a:cs typeface="Georgia"/>
              </a:rPr>
              <a:t>s</a:t>
            </a:r>
            <a:r>
              <a:rPr sz="2600" spc="20" dirty="0">
                <a:latin typeface="Georgia"/>
                <a:cs typeface="Georgia"/>
              </a:rPr>
              <a:t> </a:t>
            </a:r>
            <a:r>
              <a:rPr sz="2600" spc="-15" dirty="0">
                <a:latin typeface="Georgia"/>
                <a:cs typeface="Georgia"/>
              </a:rPr>
              <a:t>o</a:t>
            </a:r>
            <a:r>
              <a:rPr sz="2600" spc="-5" dirty="0">
                <a:latin typeface="Georgia"/>
                <a:cs typeface="Georgia"/>
              </a:rPr>
              <a:t>n</a:t>
            </a:r>
            <a:r>
              <a:rPr sz="2600" spc="-20" dirty="0">
                <a:latin typeface="Georgia"/>
                <a:cs typeface="Georgia"/>
              </a:rPr>
              <a:t> </a:t>
            </a:r>
            <a:r>
              <a:rPr sz="2600" spc="-15" dirty="0">
                <a:latin typeface="Georgia"/>
                <a:cs typeface="Georgia"/>
              </a:rPr>
              <a:t>t</a:t>
            </a:r>
            <a:r>
              <a:rPr sz="2600" spc="-5" dirty="0">
                <a:latin typeface="Georgia"/>
                <a:cs typeface="Georgia"/>
              </a:rPr>
              <a:t>he</a:t>
            </a:r>
            <a:r>
              <a:rPr sz="2600" spc="20" dirty="0">
                <a:latin typeface="Georgia"/>
                <a:cs typeface="Georgia"/>
              </a:rPr>
              <a:t> </a:t>
            </a:r>
            <a:r>
              <a:rPr sz="2600" spc="-15" dirty="0">
                <a:latin typeface="Georgia"/>
                <a:cs typeface="Georgia"/>
              </a:rPr>
              <a:t>r</a:t>
            </a:r>
            <a:r>
              <a:rPr sz="2600" dirty="0">
                <a:latin typeface="Georgia"/>
                <a:cs typeface="Georgia"/>
              </a:rPr>
              <a:t>a</a:t>
            </a:r>
            <a:r>
              <a:rPr sz="2600" spc="-15" dirty="0">
                <a:latin typeface="Georgia"/>
                <a:cs typeface="Georgia"/>
              </a:rPr>
              <a:t>t</a:t>
            </a:r>
            <a:r>
              <a:rPr sz="2600" spc="-5" dirty="0">
                <a:latin typeface="Georgia"/>
                <a:cs typeface="Georgia"/>
              </a:rPr>
              <a:t>e </a:t>
            </a:r>
            <a:r>
              <a:rPr sz="2600" spc="-15" dirty="0">
                <a:latin typeface="Georgia"/>
                <a:cs typeface="Georgia"/>
              </a:rPr>
              <a:t>o</a:t>
            </a:r>
            <a:r>
              <a:rPr sz="2600" spc="-5" dirty="0">
                <a:latin typeface="Georgia"/>
                <a:cs typeface="Georgia"/>
              </a:rPr>
              <a:t>f </a:t>
            </a:r>
            <a:r>
              <a:rPr sz="2600" spc="-15" dirty="0">
                <a:latin typeface="Georgia"/>
                <a:cs typeface="Georgia"/>
              </a:rPr>
              <a:t>re</a:t>
            </a:r>
            <a:r>
              <a:rPr sz="2600" spc="0" dirty="0">
                <a:latin typeface="Georgia"/>
                <a:cs typeface="Georgia"/>
              </a:rPr>
              <a:t>t</a:t>
            </a:r>
            <a:r>
              <a:rPr sz="2600" spc="-15" dirty="0">
                <a:latin typeface="Georgia"/>
                <a:cs typeface="Georgia"/>
              </a:rPr>
              <a:t>ur</a:t>
            </a:r>
            <a:r>
              <a:rPr sz="2600" spc="-5" dirty="0">
                <a:latin typeface="Georgia"/>
                <a:cs typeface="Georgia"/>
              </a:rPr>
              <a:t>n</a:t>
            </a:r>
            <a:r>
              <a:rPr sz="2600" spc="10" dirty="0">
                <a:latin typeface="Georgia"/>
                <a:cs typeface="Georgia"/>
              </a:rPr>
              <a:t> </a:t>
            </a:r>
            <a:r>
              <a:rPr sz="2600" spc="-15" dirty="0">
                <a:latin typeface="Georgia"/>
                <a:cs typeface="Georgia"/>
              </a:rPr>
              <a:t>t</a:t>
            </a:r>
            <a:r>
              <a:rPr sz="2600" spc="-5" dirty="0">
                <a:latin typeface="Georgia"/>
                <a:cs typeface="Georgia"/>
              </a:rPr>
              <a:t>h</a:t>
            </a:r>
            <a:r>
              <a:rPr sz="2600" dirty="0">
                <a:latin typeface="Georgia"/>
                <a:cs typeface="Georgia"/>
              </a:rPr>
              <a:t>a</a:t>
            </a:r>
            <a:r>
              <a:rPr sz="2600" spc="-5" dirty="0">
                <a:latin typeface="Georgia"/>
                <a:cs typeface="Georgia"/>
              </a:rPr>
              <a:t>t</a:t>
            </a:r>
            <a:r>
              <a:rPr sz="2600" dirty="0">
                <a:latin typeface="Georgia"/>
                <a:cs typeface="Georgia"/>
              </a:rPr>
              <a:t> </a:t>
            </a:r>
            <a:r>
              <a:rPr sz="2600" spc="-10" dirty="0">
                <a:latin typeface="Georgia"/>
                <a:cs typeface="Georgia"/>
              </a:rPr>
              <a:t>c</a:t>
            </a:r>
            <a:r>
              <a:rPr sz="2600" spc="-20" dirty="0">
                <a:latin typeface="Georgia"/>
                <a:cs typeface="Georgia"/>
              </a:rPr>
              <a:t>a</a:t>
            </a:r>
            <a:r>
              <a:rPr sz="2600" spc="-5" dirty="0">
                <a:latin typeface="Georgia"/>
                <a:cs typeface="Georgia"/>
              </a:rPr>
              <a:t>n</a:t>
            </a:r>
            <a:r>
              <a:rPr sz="2600" spc="5" dirty="0">
                <a:latin typeface="Georgia"/>
                <a:cs typeface="Georgia"/>
              </a:rPr>
              <a:t> </a:t>
            </a:r>
            <a:r>
              <a:rPr sz="2600" spc="-20" dirty="0">
                <a:latin typeface="Georgia"/>
                <a:cs typeface="Georgia"/>
              </a:rPr>
              <a:t>b</a:t>
            </a:r>
            <a:r>
              <a:rPr sz="2600" spc="-5" dirty="0">
                <a:latin typeface="Georgia"/>
                <a:cs typeface="Georgia"/>
              </a:rPr>
              <a:t>e </a:t>
            </a:r>
            <a:r>
              <a:rPr sz="2600" spc="-15" dirty="0">
                <a:latin typeface="Georgia"/>
                <a:cs typeface="Georgia"/>
              </a:rPr>
              <a:t>e</a:t>
            </a:r>
            <a:r>
              <a:rPr sz="2600" spc="-20" dirty="0">
                <a:latin typeface="Georgia"/>
                <a:cs typeface="Georgia"/>
              </a:rPr>
              <a:t>a</a:t>
            </a:r>
            <a:r>
              <a:rPr sz="2600" spc="-15" dirty="0">
                <a:latin typeface="Georgia"/>
                <a:cs typeface="Georgia"/>
              </a:rPr>
              <a:t>r</a:t>
            </a:r>
            <a:r>
              <a:rPr sz="2600" spc="10" dirty="0">
                <a:latin typeface="Georgia"/>
                <a:cs typeface="Georgia"/>
              </a:rPr>
              <a:t>n</a:t>
            </a:r>
            <a:r>
              <a:rPr sz="2600" spc="-15" dirty="0">
                <a:latin typeface="Georgia"/>
                <a:cs typeface="Georgia"/>
              </a:rPr>
              <a:t>e</a:t>
            </a:r>
            <a:r>
              <a:rPr sz="2600" spc="-5" dirty="0">
                <a:latin typeface="Georgia"/>
                <a:cs typeface="Georgia"/>
              </a:rPr>
              <a:t>d</a:t>
            </a:r>
            <a:r>
              <a:rPr sz="2600" spc="5" dirty="0">
                <a:latin typeface="Georgia"/>
                <a:cs typeface="Georgia"/>
              </a:rPr>
              <a:t> </a:t>
            </a:r>
            <a:r>
              <a:rPr sz="2600" spc="-15" dirty="0">
                <a:latin typeface="Georgia"/>
                <a:cs typeface="Georgia"/>
              </a:rPr>
              <a:t>o</a:t>
            </a:r>
            <a:r>
              <a:rPr sz="2600" spc="-5" dirty="0">
                <a:latin typeface="Georgia"/>
                <a:cs typeface="Georgia"/>
              </a:rPr>
              <a:t>n</a:t>
            </a:r>
            <a:r>
              <a:rPr sz="2600" dirty="0">
                <a:latin typeface="Georgia"/>
                <a:cs typeface="Georgia"/>
              </a:rPr>
              <a:t> </a:t>
            </a:r>
            <a:r>
              <a:rPr sz="2600" spc="-15" dirty="0">
                <a:latin typeface="Georgia"/>
                <a:cs typeface="Georgia"/>
              </a:rPr>
              <a:t>t</a:t>
            </a:r>
            <a:r>
              <a:rPr sz="2600" spc="-5" dirty="0">
                <a:latin typeface="Georgia"/>
                <a:cs typeface="Georgia"/>
              </a:rPr>
              <a:t>he </a:t>
            </a:r>
            <a:r>
              <a:rPr sz="2600" dirty="0">
                <a:latin typeface="Georgia"/>
                <a:cs typeface="Georgia"/>
              </a:rPr>
              <a:t>i</a:t>
            </a:r>
            <a:r>
              <a:rPr sz="2600" spc="-5" dirty="0">
                <a:latin typeface="Georgia"/>
                <a:cs typeface="Georgia"/>
              </a:rPr>
              <a:t>nv</a:t>
            </a:r>
            <a:r>
              <a:rPr sz="2600" spc="-15" dirty="0">
                <a:latin typeface="Georgia"/>
                <a:cs typeface="Georgia"/>
              </a:rPr>
              <a:t>e</a:t>
            </a:r>
            <a:r>
              <a:rPr sz="2600" dirty="0">
                <a:latin typeface="Georgia"/>
                <a:cs typeface="Georgia"/>
              </a:rPr>
              <a:t>s</a:t>
            </a:r>
            <a:r>
              <a:rPr sz="2600" spc="0" dirty="0">
                <a:latin typeface="Georgia"/>
                <a:cs typeface="Georgia"/>
              </a:rPr>
              <a:t>t</a:t>
            </a:r>
            <a:r>
              <a:rPr sz="2600" spc="-20" dirty="0">
                <a:latin typeface="Georgia"/>
                <a:cs typeface="Georgia"/>
              </a:rPr>
              <a:t>me</a:t>
            </a:r>
            <a:r>
              <a:rPr sz="2600" spc="-5" dirty="0">
                <a:latin typeface="Georgia"/>
                <a:cs typeface="Georgia"/>
              </a:rPr>
              <a:t>nt</a:t>
            </a:r>
            <a:endParaRPr sz="2600">
              <a:latin typeface="Georgia"/>
              <a:cs typeface="Georgi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88340" y="4348479"/>
            <a:ext cx="7866380" cy="14370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3695" marR="5080" indent="-340995">
              <a:lnSpc>
                <a:spcPct val="120000"/>
              </a:lnSpc>
              <a:buFont typeface="Wingdings"/>
              <a:buChar char=""/>
              <a:tabLst>
                <a:tab pos="351155" algn="l"/>
              </a:tabLst>
            </a:pPr>
            <a:r>
              <a:rPr sz="2600" spc="-5" dirty="0">
                <a:latin typeface="Georgia"/>
                <a:cs typeface="Georgia"/>
              </a:rPr>
              <a:t>T</a:t>
            </a:r>
            <a:r>
              <a:rPr sz="2600" dirty="0">
                <a:latin typeface="Georgia"/>
                <a:cs typeface="Georgia"/>
              </a:rPr>
              <a:t>im</a:t>
            </a:r>
            <a:r>
              <a:rPr sz="2600" spc="-5" dirty="0">
                <a:latin typeface="Georgia"/>
                <a:cs typeface="Georgia"/>
              </a:rPr>
              <a:t>e</a:t>
            </a:r>
            <a:r>
              <a:rPr sz="2600" spc="-20" dirty="0">
                <a:latin typeface="Georgia"/>
                <a:cs typeface="Georgia"/>
              </a:rPr>
              <a:t> </a:t>
            </a:r>
            <a:r>
              <a:rPr sz="2600" spc="20" dirty="0">
                <a:latin typeface="Georgia"/>
                <a:cs typeface="Georgia"/>
              </a:rPr>
              <a:t>v</a:t>
            </a:r>
            <a:r>
              <a:rPr sz="2600" spc="-20" dirty="0">
                <a:latin typeface="Georgia"/>
                <a:cs typeface="Georgia"/>
              </a:rPr>
              <a:t>a</a:t>
            </a:r>
            <a:r>
              <a:rPr sz="2600" spc="-5" dirty="0">
                <a:latin typeface="Georgia"/>
                <a:cs typeface="Georgia"/>
              </a:rPr>
              <a:t>l</a:t>
            </a:r>
            <a:r>
              <a:rPr sz="2600" spc="5" dirty="0">
                <a:latin typeface="Georgia"/>
                <a:cs typeface="Georgia"/>
              </a:rPr>
              <a:t>u</a:t>
            </a:r>
            <a:r>
              <a:rPr sz="2600" spc="-5" dirty="0">
                <a:latin typeface="Georgia"/>
                <a:cs typeface="Georgia"/>
              </a:rPr>
              <a:t>e</a:t>
            </a:r>
            <a:r>
              <a:rPr sz="2600" spc="10" dirty="0">
                <a:latin typeface="Georgia"/>
                <a:cs typeface="Georgia"/>
              </a:rPr>
              <a:t> </a:t>
            </a:r>
            <a:r>
              <a:rPr sz="2600" spc="-15" dirty="0">
                <a:latin typeface="Georgia"/>
                <a:cs typeface="Georgia"/>
              </a:rPr>
              <a:t>o</a:t>
            </a:r>
            <a:r>
              <a:rPr sz="2600" spc="-5" dirty="0">
                <a:latin typeface="Georgia"/>
                <a:cs typeface="Georgia"/>
              </a:rPr>
              <a:t>f </a:t>
            </a:r>
            <a:r>
              <a:rPr sz="2600" spc="-20" dirty="0">
                <a:latin typeface="Georgia"/>
                <a:cs typeface="Georgia"/>
              </a:rPr>
              <a:t>m</a:t>
            </a:r>
            <a:r>
              <a:rPr sz="2600" spc="-15" dirty="0">
                <a:latin typeface="Georgia"/>
                <a:cs typeface="Georgia"/>
              </a:rPr>
              <a:t>o</a:t>
            </a:r>
            <a:r>
              <a:rPr sz="2600" spc="10" dirty="0">
                <a:latin typeface="Georgia"/>
                <a:cs typeface="Georgia"/>
              </a:rPr>
              <a:t>n</a:t>
            </a:r>
            <a:r>
              <a:rPr sz="2600" spc="-15" dirty="0">
                <a:latin typeface="Georgia"/>
                <a:cs typeface="Georgia"/>
              </a:rPr>
              <a:t>e</a:t>
            </a:r>
            <a:r>
              <a:rPr sz="2600" spc="-5" dirty="0">
                <a:latin typeface="Georgia"/>
                <a:cs typeface="Georgia"/>
              </a:rPr>
              <a:t>y</a:t>
            </a:r>
            <a:r>
              <a:rPr sz="2600" spc="5" dirty="0">
                <a:latin typeface="Georgia"/>
                <a:cs typeface="Georgia"/>
              </a:rPr>
              <a:t> </a:t>
            </a:r>
            <a:r>
              <a:rPr sz="2600" spc="-20" dirty="0">
                <a:latin typeface="Georgia"/>
                <a:cs typeface="Georgia"/>
              </a:rPr>
              <a:t>q</a:t>
            </a:r>
            <a:r>
              <a:rPr sz="2600" spc="-15" dirty="0">
                <a:latin typeface="Georgia"/>
                <a:cs typeface="Georgia"/>
              </a:rPr>
              <a:t>u</a:t>
            </a:r>
            <a:r>
              <a:rPr sz="2600" spc="-20" dirty="0">
                <a:latin typeface="Georgia"/>
                <a:cs typeface="Georgia"/>
              </a:rPr>
              <a:t>a</a:t>
            </a:r>
            <a:r>
              <a:rPr sz="2600" spc="10" dirty="0">
                <a:latin typeface="Georgia"/>
                <a:cs typeface="Georgia"/>
              </a:rPr>
              <a:t>n</a:t>
            </a:r>
            <a:r>
              <a:rPr sz="2600" spc="-15" dirty="0">
                <a:latin typeface="Georgia"/>
                <a:cs typeface="Georgia"/>
              </a:rPr>
              <a:t>t</a:t>
            </a:r>
            <a:r>
              <a:rPr sz="2600" dirty="0">
                <a:latin typeface="Georgia"/>
                <a:cs typeface="Georgia"/>
              </a:rPr>
              <a:t>i</a:t>
            </a:r>
            <a:r>
              <a:rPr sz="2600" spc="-10" dirty="0">
                <a:latin typeface="Georgia"/>
                <a:cs typeface="Georgia"/>
              </a:rPr>
              <a:t>f</a:t>
            </a:r>
            <a:r>
              <a:rPr sz="2600" dirty="0">
                <a:latin typeface="Georgia"/>
                <a:cs typeface="Georgia"/>
              </a:rPr>
              <a:t>i</a:t>
            </a:r>
            <a:r>
              <a:rPr sz="2600" spc="-15" dirty="0">
                <a:latin typeface="Georgia"/>
                <a:cs typeface="Georgia"/>
              </a:rPr>
              <a:t>e</a:t>
            </a:r>
            <a:r>
              <a:rPr sz="2600" spc="-5" dirty="0">
                <a:latin typeface="Georgia"/>
                <a:cs typeface="Georgia"/>
              </a:rPr>
              <a:t>s</a:t>
            </a:r>
            <a:r>
              <a:rPr sz="2600" spc="25" dirty="0">
                <a:latin typeface="Georgia"/>
                <a:cs typeface="Georgia"/>
              </a:rPr>
              <a:t> </a:t>
            </a:r>
            <a:r>
              <a:rPr sz="2600" spc="-15" dirty="0">
                <a:latin typeface="Georgia"/>
                <a:cs typeface="Georgia"/>
              </a:rPr>
              <a:t>t</a:t>
            </a:r>
            <a:r>
              <a:rPr sz="2600" spc="-5" dirty="0">
                <a:latin typeface="Georgia"/>
                <a:cs typeface="Georgia"/>
              </a:rPr>
              <a:t>he v</a:t>
            </a:r>
            <a:r>
              <a:rPr sz="2600" spc="-20" dirty="0">
                <a:latin typeface="Georgia"/>
                <a:cs typeface="Georgia"/>
              </a:rPr>
              <a:t>a</a:t>
            </a:r>
            <a:r>
              <a:rPr sz="2600" spc="-5" dirty="0">
                <a:latin typeface="Georgia"/>
                <a:cs typeface="Georgia"/>
              </a:rPr>
              <a:t>l</a:t>
            </a:r>
            <a:r>
              <a:rPr sz="2600" spc="5" dirty="0">
                <a:latin typeface="Georgia"/>
                <a:cs typeface="Georgia"/>
              </a:rPr>
              <a:t>u</a:t>
            </a:r>
            <a:r>
              <a:rPr sz="2600" spc="-5" dirty="0">
                <a:latin typeface="Georgia"/>
                <a:cs typeface="Georgia"/>
              </a:rPr>
              <a:t>e</a:t>
            </a:r>
            <a:r>
              <a:rPr sz="2600" spc="-15" dirty="0">
                <a:latin typeface="Georgia"/>
                <a:cs typeface="Georgia"/>
              </a:rPr>
              <a:t> </a:t>
            </a:r>
            <a:r>
              <a:rPr sz="2600" spc="0" dirty="0">
                <a:latin typeface="Georgia"/>
                <a:cs typeface="Georgia"/>
              </a:rPr>
              <a:t>o</a:t>
            </a:r>
            <a:r>
              <a:rPr sz="2600" spc="-5" dirty="0">
                <a:latin typeface="Georgia"/>
                <a:cs typeface="Georgia"/>
              </a:rPr>
              <a:t>f</a:t>
            </a:r>
            <a:r>
              <a:rPr sz="2600" spc="25" dirty="0">
                <a:latin typeface="Georgia"/>
                <a:cs typeface="Georgia"/>
              </a:rPr>
              <a:t> </a:t>
            </a:r>
            <a:r>
              <a:rPr sz="2600" spc="-5" dirty="0">
                <a:latin typeface="Georgia"/>
                <a:cs typeface="Georgia"/>
              </a:rPr>
              <a:t>a</a:t>
            </a:r>
            <a:r>
              <a:rPr sz="2600" spc="-40" dirty="0">
                <a:latin typeface="Georgia"/>
                <a:cs typeface="Georgia"/>
              </a:rPr>
              <a:t> </a:t>
            </a:r>
            <a:r>
              <a:rPr sz="2600" spc="5" dirty="0">
                <a:latin typeface="Georgia"/>
                <a:cs typeface="Georgia"/>
              </a:rPr>
              <a:t>d</a:t>
            </a:r>
            <a:r>
              <a:rPr sz="2600" spc="-15" dirty="0">
                <a:latin typeface="Georgia"/>
                <a:cs typeface="Georgia"/>
              </a:rPr>
              <a:t>o</a:t>
            </a:r>
            <a:r>
              <a:rPr sz="2600" spc="-5" dirty="0">
                <a:latin typeface="Georgia"/>
                <a:cs typeface="Georgia"/>
              </a:rPr>
              <a:t>ll</a:t>
            </a:r>
            <a:r>
              <a:rPr sz="2600" dirty="0">
                <a:latin typeface="Georgia"/>
                <a:cs typeface="Georgia"/>
              </a:rPr>
              <a:t>a</a:t>
            </a:r>
            <a:r>
              <a:rPr sz="2600" spc="-5" dirty="0">
                <a:latin typeface="Georgia"/>
                <a:cs typeface="Georgia"/>
              </a:rPr>
              <a:t>r </a:t>
            </a:r>
            <a:r>
              <a:rPr sz="2600" spc="-15" dirty="0">
                <a:latin typeface="Georgia"/>
                <a:cs typeface="Georgia"/>
              </a:rPr>
              <a:t>t</a:t>
            </a:r>
            <a:r>
              <a:rPr sz="2600" spc="-5" dirty="0">
                <a:latin typeface="Georgia"/>
                <a:cs typeface="Georgia"/>
              </a:rPr>
              <a:t>h</a:t>
            </a:r>
            <a:r>
              <a:rPr sz="2600" spc="-15" dirty="0">
                <a:latin typeface="Georgia"/>
                <a:cs typeface="Georgia"/>
              </a:rPr>
              <a:t>r</a:t>
            </a:r>
            <a:r>
              <a:rPr sz="2600" spc="0" dirty="0">
                <a:latin typeface="Georgia"/>
                <a:cs typeface="Georgia"/>
              </a:rPr>
              <a:t>o</a:t>
            </a:r>
            <a:r>
              <a:rPr sz="2600" spc="-15" dirty="0">
                <a:latin typeface="Georgia"/>
                <a:cs typeface="Georgia"/>
              </a:rPr>
              <a:t>u</a:t>
            </a:r>
            <a:r>
              <a:rPr sz="2600" spc="-10" dirty="0">
                <a:latin typeface="Georgia"/>
                <a:cs typeface="Georgia"/>
              </a:rPr>
              <a:t>g</a:t>
            </a:r>
            <a:r>
              <a:rPr sz="2600" spc="-5" dirty="0">
                <a:latin typeface="Georgia"/>
                <a:cs typeface="Georgia"/>
              </a:rPr>
              <a:t>h </a:t>
            </a:r>
            <a:r>
              <a:rPr sz="2600" spc="-15" dirty="0">
                <a:latin typeface="Georgia"/>
                <a:cs typeface="Georgia"/>
              </a:rPr>
              <a:t>t</a:t>
            </a:r>
            <a:r>
              <a:rPr sz="2600" dirty="0">
                <a:latin typeface="Georgia"/>
                <a:cs typeface="Georgia"/>
              </a:rPr>
              <a:t>im</a:t>
            </a:r>
            <a:r>
              <a:rPr sz="2600" spc="-5" dirty="0">
                <a:latin typeface="Georgia"/>
                <a:cs typeface="Georgia"/>
              </a:rPr>
              <a:t>e</a:t>
            </a:r>
            <a:endParaRPr sz="260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  <a:spcBef>
                <a:spcPts val="620"/>
              </a:spcBef>
              <a:tabLst>
                <a:tab pos="350520" algn="l"/>
              </a:tabLst>
            </a:pPr>
            <a:r>
              <a:rPr sz="2600" spc="-5" dirty="0">
                <a:latin typeface="Wingdings"/>
                <a:cs typeface="Wingdings"/>
              </a:rPr>
              <a:t></a:t>
            </a:r>
            <a:r>
              <a:rPr sz="2600" spc="-5" dirty="0">
                <a:latin typeface="Times New Roman"/>
                <a:cs typeface="Times New Roman"/>
              </a:rPr>
              <a:t>	</a:t>
            </a:r>
            <a:r>
              <a:rPr sz="2600" spc="-5" dirty="0">
                <a:latin typeface="Georgia"/>
                <a:cs typeface="Georgia"/>
              </a:rPr>
              <a:t>FV</a:t>
            </a:r>
            <a:r>
              <a:rPr sz="2600" spc="25" dirty="0">
                <a:latin typeface="Georgia"/>
                <a:cs typeface="Georgia"/>
              </a:rPr>
              <a:t> </a:t>
            </a:r>
            <a:r>
              <a:rPr sz="2600" spc="-10" dirty="0">
                <a:latin typeface="Georgia"/>
                <a:cs typeface="Georgia"/>
              </a:rPr>
              <a:t>=</a:t>
            </a:r>
            <a:r>
              <a:rPr sz="2600" spc="-15" dirty="0">
                <a:latin typeface="Georgia"/>
                <a:cs typeface="Georgia"/>
              </a:rPr>
              <a:t> </a:t>
            </a:r>
            <a:r>
              <a:rPr sz="2600" spc="-10" dirty="0">
                <a:latin typeface="Georgia"/>
                <a:cs typeface="Georgia"/>
              </a:rPr>
              <a:t>PV</a:t>
            </a:r>
            <a:r>
              <a:rPr sz="2600" spc="-5" dirty="0">
                <a:latin typeface="Georgia"/>
                <a:cs typeface="Georgia"/>
              </a:rPr>
              <a:t> *</a:t>
            </a:r>
            <a:r>
              <a:rPr sz="2600" spc="-30" dirty="0">
                <a:latin typeface="Georgia"/>
                <a:cs typeface="Georgia"/>
              </a:rPr>
              <a:t> </a:t>
            </a:r>
            <a:r>
              <a:rPr sz="2600" dirty="0">
                <a:latin typeface="Georgia"/>
                <a:cs typeface="Georgia"/>
              </a:rPr>
              <a:t>(</a:t>
            </a:r>
            <a:r>
              <a:rPr sz="2600" spc="-5" dirty="0">
                <a:latin typeface="Georgia"/>
                <a:cs typeface="Georgia"/>
              </a:rPr>
              <a:t>1</a:t>
            </a:r>
            <a:r>
              <a:rPr sz="2600" spc="-10" dirty="0">
                <a:latin typeface="Georgia"/>
                <a:cs typeface="Georgia"/>
              </a:rPr>
              <a:t> +</a:t>
            </a:r>
            <a:r>
              <a:rPr sz="2600" spc="-15" dirty="0">
                <a:latin typeface="Georgia"/>
                <a:cs typeface="Georgia"/>
              </a:rPr>
              <a:t> </a:t>
            </a:r>
            <a:r>
              <a:rPr sz="2600" dirty="0">
                <a:latin typeface="Georgia"/>
                <a:cs typeface="Georgia"/>
              </a:rPr>
              <a:t>i</a:t>
            </a:r>
            <a:r>
              <a:rPr sz="2600" spc="-5" dirty="0">
                <a:latin typeface="Georgia"/>
                <a:cs typeface="Georgia"/>
              </a:rPr>
              <a:t>)</a:t>
            </a:r>
            <a:endParaRPr sz="26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9144000" cy="320040"/>
          </a:xfrm>
          <a:custGeom>
            <a:avLst/>
            <a:gdLst/>
            <a:ahLst/>
            <a:cxnLst/>
            <a:rect l="l" t="t" r="r" b="b"/>
            <a:pathLst>
              <a:path w="9144000" h="320040">
                <a:moveTo>
                  <a:pt x="0" y="320040"/>
                </a:moveTo>
                <a:lnTo>
                  <a:pt x="9144000" y="320040"/>
                </a:lnTo>
                <a:lnTo>
                  <a:pt x="9144000" y="0"/>
                </a:lnTo>
                <a:lnTo>
                  <a:pt x="0" y="0"/>
                </a:lnTo>
                <a:lnTo>
                  <a:pt x="0" y="32004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33400" y="0"/>
            <a:ext cx="8610600" cy="228600"/>
          </a:xfrm>
          <a:custGeom>
            <a:avLst/>
            <a:gdLst/>
            <a:ahLst/>
            <a:cxnLst/>
            <a:rect l="l" t="t" r="r" b="b"/>
            <a:pathLst>
              <a:path w="8610600" h="228600">
                <a:moveTo>
                  <a:pt x="0" y="228600"/>
                </a:moveTo>
                <a:lnTo>
                  <a:pt x="8610600" y="228600"/>
                </a:lnTo>
                <a:lnTo>
                  <a:pt x="8610600" y="0"/>
                </a:lnTo>
                <a:lnTo>
                  <a:pt x="0" y="0"/>
                </a:lnTo>
                <a:lnTo>
                  <a:pt x="0" y="228600"/>
                </a:lnTo>
                <a:close/>
              </a:path>
            </a:pathLst>
          </a:custGeom>
          <a:solidFill>
            <a:srgbClr val="765E5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706879" y="2642616"/>
            <a:ext cx="0" cy="421005"/>
          </a:xfrm>
          <a:custGeom>
            <a:avLst/>
            <a:gdLst/>
            <a:ahLst/>
            <a:cxnLst/>
            <a:rect l="l" t="t" r="r" b="b"/>
            <a:pathLst>
              <a:path h="421005">
                <a:moveTo>
                  <a:pt x="0" y="0"/>
                </a:moveTo>
                <a:lnTo>
                  <a:pt x="0" y="0"/>
                </a:lnTo>
                <a:lnTo>
                  <a:pt x="0" y="420624"/>
                </a:lnTo>
              </a:path>
            </a:pathLst>
          </a:custGeom>
          <a:ln w="24382">
            <a:solidFill>
              <a:srgbClr val="765E5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255264" y="2642616"/>
            <a:ext cx="0" cy="421005"/>
          </a:xfrm>
          <a:custGeom>
            <a:avLst/>
            <a:gdLst/>
            <a:ahLst/>
            <a:cxnLst/>
            <a:rect l="l" t="t" r="r" b="b"/>
            <a:pathLst>
              <a:path h="421005">
                <a:moveTo>
                  <a:pt x="0" y="0"/>
                </a:moveTo>
                <a:lnTo>
                  <a:pt x="0" y="0"/>
                </a:lnTo>
                <a:lnTo>
                  <a:pt x="0" y="420624"/>
                </a:lnTo>
              </a:path>
            </a:pathLst>
          </a:custGeom>
          <a:ln w="24382">
            <a:solidFill>
              <a:srgbClr val="765E5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806696" y="2642616"/>
            <a:ext cx="0" cy="421005"/>
          </a:xfrm>
          <a:custGeom>
            <a:avLst/>
            <a:gdLst/>
            <a:ahLst/>
            <a:cxnLst/>
            <a:rect l="l" t="t" r="r" b="b"/>
            <a:pathLst>
              <a:path h="421005">
                <a:moveTo>
                  <a:pt x="0" y="0"/>
                </a:moveTo>
                <a:lnTo>
                  <a:pt x="0" y="0"/>
                </a:lnTo>
                <a:lnTo>
                  <a:pt x="0" y="420624"/>
                </a:lnTo>
              </a:path>
            </a:pathLst>
          </a:custGeom>
          <a:ln w="24382">
            <a:solidFill>
              <a:srgbClr val="765E5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525768" y="2642616"/>
            <a:ext cx="0" cy="421005"/>
          </a:xfrm>
          <a:custGeom>
            <a:avLst/>
            <a:gdLst/>
            <a:ahLst/>
            <a:cxnLst/>
            <a:rect l="l" t="t" r="r" b="b"/>
            <a:pathLst>
              <a:path h="421005">
                <a:moveTo>
                  <a:pt x="0" y="0"/>
                </a:moveTo>
                <a:lnTo>
                  <a:pt x="0" y="0"/>
                </a:lnTo>
                <a:lnTo>
                  <a:pt x="0" y="420624"/>
                </a:lnTo>
              </a:path>
            </a:pathLst>
          </a:custGeom>
          <a:ln w="24382">
            <a:solidFill>
              <a:srgbClr val="765E5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183880" y="2621279"/>
            <a:ext cx="0" cy="533400"/>
          </a:xfrm>
          <a:custGeom>
            <a:avLst/>
            <a:gdLst/>
            <a:ahLst/>
            <a:cxnLst/>
            <a:rect l="l" t="t" r="r" b="b"/>
            <a:pathLst>
              <a:path h="533400">
                <a:moveTo>
                  <a:pt x="0" y="0"/>
                </a:moveTo>
                <a:lnTo>
                  <a:pt x="0" y="0"/>
                </a:lnTo>
                <a:lnTo>
                  <a:pt x="0" y="533400"/>
                </a:lnTo>
              </a:path>
            </a:pathLst>
          </a:custGeom>
          <a:ln w="24382">
            <a:solidFill>
              <a:srgbClr val="765E5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230879" y="3547871"/>
            <a:ext cx="0" cy="216535"/>
          </a:xfrm>
          <a:custGeom>
            <a:avLst/>
            <a:gdLst/>
            <a:ahLst/>
            <a:cxnLst/>
            <a:rect l="l" t="t" r="r" b="b"/>
            <a:pathLst>
              <a:path h="216535">
                <a:moveTo>
                  <a:pt x="0" y="0"/>
                </a:moveTo>
                <a:lnTo>
                  <a:pt x="0" y="0"/>
                </a:lnTo>
                <a:lnTo>
                  <a:pt x="0" y="216407"/>
                </a:lnTo>
              </a:path>
            </a:pathLst>
          </a:custGeom>
          <a:ln w="2438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831079" y="3547871"/>
            <a:ext cx="0" cy="734695"/>
          </a:xfrm>
          <a:custGeom>
            <a:avLst/>
            <a:gdLst/>
            <a:ahLst/>
            <a:cxnLst/>
            <a:rect l="l" t="t" r="r" b="b"/>
            <a:pathLst>
              <a:path h="734695">
                <a:moveTo>
                  <a:pt x="0" y="0"/>
                </a:moveTo>
                <a:lnTo>
                  <a:pt x="0" y="0"/>
                </a:lnTo>
                <a:lnTo>
                  <a:pt x="0" y="734567"/>
                </a:lnTo>
              </a:path>
            </a:pathLst>
          </a:custGeom>
          <a:ln w="2438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507480" y="3547871"/>
            <a:ext cx="0" cy="1252855"/>
          </a:xfrm>
          <a:custGeom>
            <a:avLst/>
            <a:gdLst/>
            <a:ahLst/>
            <a:cxnLst/>
            <a:rect l="l" t="t" r="r" b="b"/>
            <a:pathLst>
              <a:path h="1252854">
                <a:moveTo>
                  <a:pt x="0" y="0"/>
                </a:moveTo>
                <a:lnTo>
                  <a:pt x="0" y="0"/>
                </a:lnTo>
                <a:lnTo>
                  <a:pt x="0" y="1252727"/>
                </a:lnTo>
              </a:path>
            </a:pathLst>
          </a:custGeom>
          <a:ln w="2438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183880" y="3547871"/>
            <a:ext cx="0" cy="1789430"/>
          </a:xfrm>
          <a:custGeom>
            <a:avLst/>
            <a:gdLst/>
            <a:ahLst/>
            <a:cxnLst/>
            <a:rect l="l" t="t" r="r" b="b"/>
            <a:pathLst>
              <a:path h="1789429">
                <a:moveTo>
                  <a:pt x="0" y="0"/>
                </a:moveTo>
                <a:lnTo>
                  <a:pt x="0" y="0"/>
                </a:lnTo>
                <a:lnTo>
                  <a:pt x="0" y="1789176"/>
                </a:lnTo>
              </a:path>
            </a:pathLst>
          </a:custGeom>
          <a:ln w="2438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0" y="0"/>
            <a:ext cx="545592" cy="6858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209800" y="3709415"/>
            <a:ext cx="1030224" cy="10058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209800" y="4230623"/>
            <a:ext cx="2627376" cy="10058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209800" y="4764023"/>
            <a:ext cx="4303776" cy="10058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209800" y="5297423"/>
            <a:ext cx="5980176" cy="10058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>
            <a:spLocks noGrp="1"/>
          </p:cNvSpPr>
          <p:nvPr>
            <p:ph type="title"/>
          </p:nvPr>
        </p:nvSpPr>
        <p:spPr>
          <a:xfrm>
            <a:off x="1566163" y="632967"/>
            <a:ext cx="6591934" cy="6794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0" dirty="0"/>
              <a:t>E</a:t>
            </a:r>
            <a:r>
              <a:rPr spc="-20" dirty="0"/>
              <a:t>x</a:t>
            </a:r>
            <a:r>
              <a:rPr spc="-15" dirty="0"/>
              <a:t>a</a:t>
            </a:r>
            <a:r>
              <a:rPr spc="-25" dirty="0"/>
              <a:t>m</a:t>
            </a:r>
            <a:r>
              <a:rPr spc="-5" dirty="0"/>
              <a:t>p</a:t>
            </a:r>
            <a:r>
              <a:rPr dirty="0"/>
              <a:t>l</a:t>
            </a:r>
            <a:r>
              <a:rPr spc="-5" dirty="0"/>
              <a:t>e</a:t>
            </a:r>
            <a:r>
              <a:rPr spc="20" dirty="0"/>
              <a:t> </a:t>
            </a:r>
            <a:r>
              <a:rPr spc="-5" dirty="0"/>
              <a:t>of</a:t>
            </a:r>
            <a:r>
              <a:rPr spc="15" dirty="0"/>
              <a:t> </a:t>
            </a:r>
            <a:r>
              <a:rPr spc="-10" dirty="0"/>
              <a:t>PV</a:t>
            </a:r>
            <a:r>
              <a:rPr dirty="0"/>
              <a:t> </a:t>
            </a:r>
            <a:r>
              <a:rPr spc="-10" dirty="0"/>
              <a:t>C</a:t>
            </a:r>
            <a:r>
              <a:rPr spc="-15" dirty="0"/>
              <a:t>al</a:t>
            </a:r>
            <a:r>
              <a:rPr spc="-10" dirty="0"/>
              <a:t>c</a:t>
            </a:r>
            <a:r>
              <a:rPr dirty="0"/>
              <a:t>u</a:t>
            </a:r>
            <a:r>
              <a:rPr spc="-15" dirty="0"/>
              <a:t>la</a:t>
            </a:r>
            <a:r>
              <a:rPr spc="-10" dirty="0"/>
              <a:t>t</a:t>
            </a:r>
            <a:r>
              <a:rPr spc="20" dirty="0"/>
              <a:t>i</a:t>
            </a:r>
            <a:r>
              <a:rPr spc="-5" dirty="0"/>
              <a:t>on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1557019" y="2196591"/>
            <a:ext cx="238125" cy="4965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b="1" spc="-110" dirty="0">
                <a:solidFill>
                  <a:srgbClr val="765E54"/>
                </a:solidFill>
                <a:latin typeface="Arial"/>
                <a:cs typeface="Arial"/>
              </a:rPr>
              <a:t>0</a:t>
            </a:r>
            <a:endParaRPr sz="32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379979" y="2502408"/>
            <a:ext cx="597535" cy="3759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-90" dirty="0">
                <a:solidFill>
                  <a:srgbClr val="765E54"/>
                </a:solidFill>
                <a:latin typeface="Arial"/>
                <a:cs typeface="Arial"/>
              </a:rPr>
              <a:t>10</a:t>
            </a:r>
            <a:r>
              <a:rPr sz="2400" b="1" spc="-130" dirty="0">
                <a:solidFill>
                  <a:srgbClr val="765E54"/>
                </a:solidFill>
                <a:latin typeface="Arial"/>
                <a:cs typeface="Arial"/>
              </a:rPr>
              <a:t>%</a:t>
            </a:r>
            <a:endParaRPr sz="24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129788" y="2196591"/>
            <a:ext cx="238125" cy="4965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b="1" spc="-110" dirty="0">
                <a:solidFill>
                  <a:srgbClr val="765E54"/>
                </a:solidFill>
                <a:latin typeface="Arial"/>
                <a:cs typeface="Arial"/>
              </a:rPr>
              <a:t>1</a:t>
            </a:r>
            <a:endParaRPr sz="32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681220" y="2196591"/>
            <a:ext cx="238125" cy="4965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b="1" spc="-110" dirty="0">
                <a:solidFill>
                  <a:srgbClr val="765E54"/>
                </a:solidFill>
                <a:latin typeface="Arial"/>
                <a:cs typeface="Arial"/>
              </a:rPr>
              <a:t>2</a:t>
            </a:r>
            <a:endParaRPr sz="32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357620" y="2196591"/>
            <a:ext cx="238125" cy="4965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b="1" spc="-110" dirty="0">
                <a:solidFill>
                  <a:srgbClr val="765E54"/>
                </a:solidFill>
                <a:latin typeface="Arial"/>
                <a:cs typeface="Arial"/>
              </a:rPr>
              <a:t>3</a:t>
            </a:r>
            <a:endParaRPr sz="32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8034019" y="2178303"/>
            <a:ext cx="238125" cy="4965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b="1" spc="-110" dirty="0">
                <a:solidFill>
                  <a:srgbClr val="765E54"/>
                </a:solidFill>
                <a:latin typeface="Arial"/>
                <a:cs typeface="Arial"/>
              </a:rPr>
              <a:t>4</a:t>
            </a:r>
            <a:endParaRPr sz="32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2898139" y="3092703"/>
            <a:ext cx="664845" cy="4965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b="1" spc="-105" dirty="0">
                <a:solidFill>
                  <a:srgbClr val="765E54"/>
                </a:solidFill>
                <a:latin typeface="Arial"/>
                <a:cs typeface="Arial"/>
              </a:rPr>
              <a:t>10</a:t>
            </a:r>
            <a:r>
              <a:rPr sz="3200" b="1" spc="-110" dirty="0">
                <a:solidFill>
                  <a:srgbClr val="765E54"/>
                </a:solidFill>
                <a:latin typeface="Arial"/>
                <a:cs typeface="Arial"/>
              </a:rPr>
              <a:t>0</a:t>
            </a:r>
            <a:endParaRPr sz="32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4458715" y="3092703"/>
            <a:ext cx="664845" cy="4965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b="1" spc="-105" dirty="0">
                <a:solidFill>
                  <a:srgbClr val="765E54"/>
                </a:solidFill>
                <a:latin typeface="Arial"/>
                <a:cs typeface="Arial"/>
              </a:rPr>
              <a:t>30</a:t>
            </a:r>
            <a:r>
              <a:rPr sz="3200" b="1" spc="-110" dirty="0">
                <a:solidFill>
                  <a:srgbClr val="765E54"/>
                </a:solidFill>
                <a:latin typeface="Arial"/>
                <a:cs typeface="Arial"/>
              </a:rPr>
              <a:t>0</a:t>
            </a:r>
            <a:endParaRPr sz="320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6183884" y="3092703"/>
            <a:ext cx="664845" cy="4965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b="1" spc="-105" dirty="0">
                <a:solidFill>
                  <a:srgbClr val="765E54"/>
                </a:solidFill>
                <a:latin typeface="Arial"/>
                <a:cs typeface="Arial"/>
              </a:rPr>
              <a:t>30</a:t>
            </a:r>
            <a:r>
              <a:rPr sz="3200" b="1" spc="-110" dirty="0">
                <a:solidFill>
                  <a:srgbClr val="765E54"/>
                </a:solidFill>
                <a:latin typeface="Arial"/>
                <a:cs typeface="Arial"/>
              </a:rPr>
              <a:t>0</a:t>
            </a:r>
            <a:endParaRPr sz="320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884668" y="3092703"/>
            <a:ext cx="579755" cy="4965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b="1" spc="-80" dirty="0">
                <a:solidFill>
                  <a:srgbClr val="765E54"/>
                </a:solidFill>
                <a:latin typeface="Arial"/>
                <a:cs typeface="Arial"/>
              </a:rPr>
              <a:t>-5</a:t>
            </a:r>
            <a:r>
              <a:rPr sz="3200" b="1" spc="-110" dirty="0">
                <a:solidFill>
                  <a:srgbClr val="765E54"/>
                </a:solidFill>
                <a:latin typeface="Arial"/>
                <a:cs typeface="Arial"/>
              </a:rPr>
              <a:t>0</a:t>
            </a:r>
            <a:endParaRPr sz="320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816355" y="3549904"/>
            <a:ext cx="2313305" cy="25444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77495">
              <a:lnSpc>
                <a:spcPct val="100000"/>
              </a:lnSpc>
            </a:pPr>
            <a:r>
              <a:rPr sz="3200" b="1" spc="-105" dirty="0">
                <a:latin typeface="Arial"/>
                <a:cs typeface="Arial"/>
              </a:rPr>
              <a:t>90</a:t>
            </a:r>
            <a:r>
              <a:rPr sz="3200" b="1" spc="-30" dirty="0">
                <a:latin typeface="Arial"/>
                <a:cs typeface="Arial"/>
              </a:rPr>
              <a:t>.</a:t>
            </a:r>
            <a:r>
              <a:rPr sz="3200" b="1" spc="-105" dirty="0">
                <a:latin typeface="Arial"/>
                <a:cs typeface="Arial"/>
              </a:rPr>
              <a:t>9</a:t>
            </a:r>
            <a:r>
              <a:rPr sz="3200" b="1" spc="-110" dirty="0">
                <a:latin typeface="Arial"/>
                <a:cs typeface="Arial"/>
              </a:rPr>
              <a:t>1</a:t>
            </a:r>
            <a:endParaRPr sz="3200">
              <a:latin typeface="Arial"/>
              <a:cs typeface="Arial"/>
            </a:endParaRPr>
          </a:p>
          <a:p>
            <a:pPr marL="52069">
              <a:lnSpc>
                <a:spcPct val="100000"/>
              </a:lnSpc>
              <a:spcBef>
                <a:spcPts val="335"/>
              </a:spcBef>
            </a:pPr>
            <a:r>
              <a:rPr sz="3200" b="1" spc="-105" dirty="0">
                <a:latin typeface="Arial"/>
                <a:cs typeface="Arial"/>
              </a:rPr>
              <a:t>247</a:t>
            </a:r>
            <a:r>
              <a:rPr sz="3200" b="1" spc="-55" dirty="0">
                <a:latin typeface="Arial"/>
                <a:cs typeface="Arial"/>
              </a:rPr>
              <a:t>.</a:t>
            </a:r>
            <a:r>
              <a:rPr sz="3200" b="1" spc="-105" dirty="0">
                <a:latin typeface="Arial"/>
                <a:cs typeface="Arial"/>
              </a:rPr>
              <a:t>9</a:t>
            </a:r>
            <a:r>
              <a:rPr sz="3200" b="1" spc="-110" dirty="0">
                <a:latin typeface="Arial"/>
                <a:cs typeface="Arial"/>
              </a:rPr>
              <a:t>3</a:t>
            </a:r>
            <a:endParaRPr sz="3200">
              <a:latin typeface="Arial"/>
              <a:cs typeface="Arial"/>
            </a:endParaRPr>
          </a:p>
          <a:p>
            <a:pPr marL="52069">
              <a:lnSpc>
                <a:spcPct val="100000"/>
              </a:lnSpc>
              <a:spcBef>
                <a:spcPts val="359"/>
              </a:spcBef>
            </a:pPr>
            <a:r>
              <a:rPr sz="3200" b="1" spc="-105" dirty="0">
                <a:latin typeface="Arial"/>
                <a:cs typeface="Arial"/>
              </a:rPr>
              <a:t>225</a:t>
            </a:r>
            <a:r>
              <a:rPr sz="3200" b="1" spc="-55" dirty="0">
                <a:latin typeface="Arial"/>
                <a:cs typeface="Arial"/>
              </a:rPr>
              <a:t>.</a:t>
            </a:r>
            <a:r>
              <a:rPr sz="3200" b="1" spc="-105" dirty="0">
                <a:latin typeface="Arial"/>
                <a:cs typeface="Arial"/>
              </a:rPr>
              <a:t>3</a:t>
            </a:r>
            <a:r>
              <a:rPr sz="3200" b="1" spc="-110" dirty="0">
                <a:latin typeface="Arial"/>
                <a:cs typeface="Arial"/>
              </a:rPr>
              <a:t>9</a:t>
            </a:r>
            <a:endParaRPr sz="3200">
              <a:latin typeface="Arial"/>
              <a:cs typeface="Arial"/>
            </a:endParaRPr>
          </a:p>
          <a:p>
            <a:pPr marL="12700">
              <a:lnSpc>
                <a:spcPts val="3695"/>
              </a:lnSpc>
              <a:spcBef>
                <a:spcPts val="359"/>
              </a:spcBef>
            </a:pPr>
            <a:r>
              <a:rPr sz="3200" b="1" u="heavy" spc="-5" dirty="0">
                <a:latin typeface="Arial"/>
                <a:cs typeface="Arial"/>
              </a:rPr>
              <a:t> </a:t>
            </a:r>
            <a:r>
              <a:rPr sz="3200" b="1" u="heavy" spc="-90" dirty="0">
                <a:latin typeface="Arial"/>
                <a:cs typeface="Arial"/>
              </a:rPr>
              <a:t>-34</a:t>
            </a:r>
            <a:r>
              <a:rPr sz="3200" b="1" u="heavy" spc="-55" dirty="0">
                <a:latin typeface="Arial"/>
                <a:cs typeface="Arial"/>
              </a:rPr>
              <a:t>.</a:t>
            </a:r>
            <a:r>
              <a:rPr sz="3200" b="1" u="heavy" spc="-105" dirty="0">
                <a:latin typeface="Arial"/>
                <a:cs typeface="Arial"/>
              </a:rPr>
              <a:t>1</a:t>
            </a:r>
            <a:r>
              <a:rPr sz="3200" b="1" u="heavy" spc="-110" dirty="0">
                <a:latin typeface="Arial"/>
                <a:cs typeface="Arial"/>
              </a:rPr>
              <a:t>5</a:t>
            </a:r>
            <a:endParaRPr sz="3200">
              <a:latin typeface="Arial"/>
              <a:cs typeface="Arial"/>
            </a:endParaRPr>
          </a:p>
          <a:p>
            <a:pPr marL="52069">
              <a:lnSpc>
                <a:spcPts val="3695"/>
              </a:lnSpc>
              <a:tabLst>
                <a:tab pos="1450975" algn="l"/>
              </a:tabLst>
            </a:pPr>
            <a:r>
              <a:rPr sz="3200" b="1" u="dbl" spc="-105" dirty="0">
                <a:solidFill>
                  <a:srgbClr val="FF0000"/>
                </a:solidFill>
                <a:latin typeface="Arial"/>
                <a:cs typeface="Arial"/>
              </a:rPr>
              <a:t>530</a:t>
            </a:r>
            <a:r>
              <a:rPr sz="3200" b="1" u="dbl" spc="-55" dirty="0">
                <a:solidFill>
                  <a:srgbClr val="FF0000"/>
                </a:solidFill>
                <a:latin typeface="Arial"/>
                <a:cs typeface="Arial"/>
              </a:rPr>
              <a:t>.</a:t>
            </a:r>
            <a:r>
              <a:rPr sz="3200" b="1" u="dbl" spc="-105" dirty="0">
                <a:solidFill>
                  <a:srgbClr val="FF0000"/>
                </a:solidFill>
                <a:latin typeface="Arial"/>
                <a:cs typeface="Arial"/>
              </a:rPr>
              <a:t>0</a:t>
            </a:r>
            <a:r>
              <a:rPr sz="3200" b="1" u="dbl" spc="-110" dirty="0">
                <a:solidFill>
                  <a:srgbClr val="FF0000"/>
                </a:solidFill>
                <a:latin typeface="Arial"/>
                <a:cs typeface="Arial"/>
              </a:rPr>
              <a:t>8</a:t>
            </a:r>
            <a:r>
              <a:rPr sz="3200" b="1" dirty="0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sz="3200" b="1" spc="-114" dirty="0">
                <a:solidFill>
                  <a:srgbClr val="FF0000"/>
                </a:solidFill>
                <a:latin typeface="Arial"/>
                <a:cs typeface="Arial"/>
              </a:rPr>
              <a:t>=</a:t>
            </a:r>
            <a:r>
              <a:rPr sz="3200" b="1" spc="1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3200" b="1" spc="-125" dirty="0">
                <a:solidFill>
                  <a:srgbClr val="FF0000"/>
                </a:solidFill>
                <a:latin typeface="Arial"/>
                <a:cs typeface="Arial"/>
              </a:rPr>
              <a:t>P</a:t>
            </a:r>
            <a:r>
              <a:rPr sz="3200" b="1" spc="-130" dirty="0">
                <a:solidFill>
                  <a:srgbClr val="FF0000"/>
                </a:solidFill>
                <a:latin typeface="Arial"/>
                <a:cs typeface="Arial"/>
              </a:rPr>
              <a:t>V</a:t>
            </a:r>
            <a:endParaRPr sz="3200">
              <a:latin typeface="Arial"/>
              <a:cs typeface="Arial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1706879" y="2852927"/>
            <a:ext cx="6477000" cy="0"/>
          </a:xfrm>
          <a:custGeom>
            <a:avLst/>
            <a:gdLst/>
            <a:ahLst/>
            <a:cxnLst/>
            <a:rect l="l" t="t" r="r" b="b"/>
            <a:pathLst>
              <a:path w="6477000">
                <a:moveTo>
                  <a:pt x="0" y="0"/>
                </a:moveTo>
                <a:lnTo>
                  <a:pt x="0" y="0"/>
                </a:lnTo>
                <a:lnTo>
                  <a:pt x="6477000" y="0"/>
                </a:lnTo>
              </a:path>
            </a:pathLst>
          </a:custGeom>
          <a:ln w="24382">
            <a:solidFill>
              <a:srgbClr val="765E5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510"/>
              </a:lnSpc>
            </a:pPr>
            <a:fld id="{81D60167-4931-47E6-BA6A-407CBD079E47}" type="slidenum">
              <a:rPr spc="-5" dirty="0"/>
              <a:t>14</a:t>
            </a:fld>
            <a:endParaRPr spc="-5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17192" y="3974591"/>
            <a:ext cx="5334000" cy="21579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16865">
              <a:lnSpc>
                <a:spcPct val="100000"/>
              </a:lnSpc>
            </a:pPr>
            <a:r>
              <a:rPr spc="-5" dirty="0"/>
              <a:t>7</a:t>
            </a:r>
            <a:r>
              <a:rPr spc="-15" dirty="0"/>
              <a:t>.</a:t>
            </a:r>
            <a:r>
              <a:rPr spc="-5" dirty="0"/>
              <a:t>1</a:t>
            </a:r>
            <a:r>
              <a:rPr spc="5" dirty="0"/>
              <a:t> </a:t>
            </a:r>
            <a:r>
              <a:rPr spc="-5" dirty="0"/>
              <a:t>P</a:t>
            </a:r>
            <a:r>
              <a:rPr spc="-15" dirty="0"/>
              <a:t>la</a:t>
            </a:r>
            <a:r>
              <a:rPr spc="-5" dirty="0"/>
              <a:t>n</a:t>
            </a:r>
            <a:r>
              <a:rPr spc="25" dirty="0"/>
              <a:t> </a:t>
            </a:r>
            <a:r>
              <a:rPr spc="-5" dirty="0"/>
              <a:t>Co</a:t>
            </a:r>
            <a:r>
              <a:rPr spc="-10" dirty="0"/>
              <a:t>s</a:t>
            </a:r>
            <a:r>
              <a:rPr spc="-5" dirty="0"/>
              <a:t>t</a:t>
            </a:r>
            <a:r>
              <a:rPr spc="10" dirty="0"/>
              <a:t> </a:t>
            </a:r>
            <a:r>
              <a:rPr spc="-10" dirty="0"/>
              <a:t>M</a:t>
            </a:r>
            <a:r>
              <a:rPr spc="-15" dirty="0"/>
              <a:t>an</a:t>
            </a:r>
            <a:r>
              <a:rPr dirty="0"/>
              <a:t>a</a:t>
            </a:r>
            <a:r>
              <a:rPr spc="-15" dirty="0"/>
              <a:t>g</a:t>
            </a:r>
            <a:r>
              <a:rPr dirty="0"/>
              <a:t>e</a:t>
            </a:r>
            <a:r>
              <a:rPr spc="-25" dirty="0"/>
              <a:t>m</a:t>
            </a:r>
            <a:r>
              <a:rPr dirty="0"/>
              <a:t>e</a:t>
            </a:r>
            <a:r>
              <a:rPr spc="-15" dirty="0"/>
              <a:t>n</a:t>
            </a:r>
            <a:r>
              <a:rPr spc="-5" dirty="0"/>
              <a:t>t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840739" y="1475557"/>
            <a:ext cx="6364605" cy="23914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75615" marR="5080" indent="-462915">
              <a:lnSpc>
                <a:spcPct val="151200"/>
              </a:lnSpc>
              <a:buFont typeface="Wingdings"/>
              <a:buChar char=""/>
              <a:tabLst>
                <a:tab pos="476250" algn="l"/>
              </a:tabLst>
            </a:pPr>
            <a:r>
              <a:rPr sz="2600" spc="-20" dirty="0">
                <a:latin typeface="Arial"/>
                <a:cs typeface="Arial"/>
              </a:rPr>
              <a:t>E</a:t>
            </a:r>
            <a:r>
              <a:rPr sz="2600" spc="-10" dirty="0">
                <a:latin typeface="Arial"/>
                <a:cs typeface="Arial"/>
              </a:rPr>
              <a:t>s</a:t>
            </a:r>
            <a:r>
              <a:rPr sz="2600" spc="-5" dirty="0">
                <a:latin typeface="Arial"/>
                <a:cs typeface="Arial"/>
              </a:rPr>
              <a:t>t</a:t>
            </a:r>
            <a:r>
              <a:rPr sz="2600" spc="-10" dirty="0">
                <a:latin typeface="Arial"/>
                <a:cs typeface="Arial"/>
              </a:rPr>
              <a:t>ab</a:t>
            </a:r>
            <a:r>
              <a:rPr sz="2600" spc="-5" dirty="0">
                <a:latin typeface="Arial"/>
                <a:cs typeface="Arial"/>
              </a:rPr>
              <a:t>l</a:t>
            </a:r>
            <a:r>
              <a:rPr sz="2600" spc="10" dirty="0">
                <a:latin typeface="Arial"/>
                <a:cs typeface="Arial"/>
              </a:rPr>
              <a:t>i</a:t>
            </a:r>
            <a:r>
              <a:rPr sz="2600" spc="-10" dirty="0">
                <a:latin typeface="Arial"/>
                <a:cs typeface="Arial"/>
              </a:rPr>
              <a:t>s</a:t>
            </a:r>
            <a:r>
              <a:rPr sz="2600" spc="-5" dirty="0">
                <a:latin typeface="Arial"/>
                <a:cs typeface="Arial"/>
              </a:rPr>
              <a:t>h</a:t>
            </a:r>
            <a:r>
              <a:rPr sz="2600" spc="-15" dirty="0">
                <a:latin typeface="Arial"/>
                <a:cs typeface="Arial"/>
              </a:rPr>
              <a:t> </a:t>
            </a:r>
            <a:r>
              <a:rPr sz="2600" spc="10" dirty="0">
                <a:latin typeface="Arial"/>
                <a:cs typeface="Arial"/>
              </a:rPr>
              <a:t>t</a:t>
            </a:r>
            <a:r>
              <a:rPr sz="2600" spc="-10" dirty="0">
                <a:latin typeface="Arial"/>
                <a:cs typeface="Arial"/>
              </a:rPr>
              <a:t>h</a:t>
            </a:r>
            <a:r>
              <a:rPr sz="2600" spc="-5" dirty="0">
                <a:latin typeface="Arial"/>
                <a:cs typeface="Arial"/>
              </a:rPr>
              <a:t>e</a:t>
            </a:r>
            <a:r>
              <a:rPr sz="2600" dirty="0">
                <a:latin typeface="Arial"/>
                <a:cs typeface="Arial"/>
              </a:rPr>
              <a:t> </a:t>
            </a:r>
            <a:r>
              <a:rPr sz="2600" spc="-10" dirty="0">
                <a:latin typeface="Arial"/>
                <a:cs typeface="Arial"/>
              </a:rPr>
              <a:t>p</a:t>
            </a:r>
            <a:r>
              <a:rPr sz="2600" spc="5" dirty="0">
                <a:latin typeface="Arial"/>
                <a:cs typeface="Arial"/>
              </a:rPr>
              <a:t>o</a:t>
            </a:r>
            <a:r>
              <a:rPr sz="2600" spc="-5" dirty="0">
                <a:latin typeface="Arial"/>
                <a:cs typeface="Arial"/>
              </a:rPr>
              <a:t>l</a:t>
            </a:r>
            <a:r>
              <a:rPr sz="2600" spc="10" dirty="0">
                <a:latin typeface="Arial"/>
                <a:cs typeface="Arial"/>
              </a:rPr>
              <a:t>i</a:t>
            </a:r>
            <a:r>
              <a:rPr sz="2600" spc="-10" dirty="0">
                <a:latin typeface="Arial"/>
                <a:cs typeface="Arial"/>
              </a:rPr>
              <a:t>c</a:t>
            </a:r>
            <a:r>
              <a:rPr sz="2600" spc="-5" dirty="0">
                <a:latin typeface="Arial"/>
                <a:cs typeface="Arial"/>
              </a:rPr>
              <a:t>i</a:t>
            </a:r>
            <a:r>
              <a:rPr sz="2600" spc="-10" dirty="0">
                <a:latin typeface="Arial"/>
                <a:cs typeface="Arial"/>
              </a:rPr>
              <a:t>es</a:t>
            </a:r>
            <a:r>
              <a:rPr sz="2600" spc="-5" dirty="0">
                <a:latin typeface="Arial"/>
                <a:cs typeface="Arial"/>
              </a:rPr>
              <a:t>,</a:t>
            </a:r>
            <a:r>
              <a:rPr sz="2600" spc="-10" dirty="0">
                <a:latin typeface="Arial"/>
                <a:cs typeface="Arial"/>
              </a:rPr>
              <a:t> p</a:t>
            </a:r>
            <a:r>
              <a:rPr sz="2600" spc="-5" dirty="0">
                <a:latin typeface="Arial"/>
                <a:cs typeface="Arial"/>
              </a:rPr>
              <a:t>r</a:t>
            </a:r>
            <a:r>
              <a:rPr sz="2600" spc="-10" dirty="0">
                <a:latin typeface="Arial"/>
                <a:cs typeface="Arial"/>
              </a:rPr>
              <a:t>o</a:t>
            </a:r>
            <a:r>
              <a:rPr sz="2600" spc="5" dirty="0">
                <a:latin typeface="Arial"/>
                <a:cs typeface="Arial"/>
              </a:rPr>
              <a:t>c</a:t>
            </a:r>
            <a:r>
              <a:rPr sz="2600" spc="-10" dirty="0">
                <a:latin typeface="Arial"/>
                <a:cs typeface="Arial"/>
              </a:rPr>
              <a:t>edu</a:t>
            </a:r>
            <a:r>
              <a:rPr sz="2600" spc="10" dirty="0">
                <a:latin typeface="Arial"/>
                <a:cs typeface="Arial"/>
              </a:rPr>
              <a:t>r</a:t>
            </a:r>
            <a:r>
              <a:rPr sz="2600" spc="-10" dirty="0">
                <a:latin typeface="Arial"/>
                <a:cs typeface="Arial"/>
              </a:rPr>
              <a:t>es</a:t>
            </a:r>
            <a:r>
              <a:rPr sz="2600" spc="-5" dirty="0">
                <a:latin typeface="Arial"/>
                <a:cs typeface="Arial"/>
              </a:rPr>
              <a:t>,</a:t>
            </a:r>
            <a:r>
              <a:rPr sz="2600" spc="-10" dirty="0">
                <a:latin typeface="Arial"/>
                <a:cs typeface="Arial"/>
              </a:rPr>
              <a:t> &amp;</a:t>
            </a:r>
            <a:r>
              <a:rPr sz="2600" spc="-5" dirty="0">
                <a:latin typeface="Arial"/>
                <a:cs typeface="Arial"/>
              </a:rPr>
              <a:t> </a:t>
            </a:r>
            <a:r>
              <a:rPr sz="2600" spc="-10" dirty="0">
                <a:latin typeface="Arial"/>
                <a:cs typeface="Arial"/>
              </a:rPr>
              <a:t>docu</a:t>
            </a:r>
            <a:r>
              <a:rPr sz="2600" spc="-15" dirty="0">
                <a:latin typeface="Arial"/>
                <a:cs typeface="Arial"/>
              </a:rPr>
              <a:t>m</a:t>
            </a:r>
            <a:r>
              <a:rPr sz="2600" spc="5" dirty="0">
                <a:latin typeface="Arial"/>
                <a:cs typeface="Arial"/>
              </a:rPr>
              <a:t>e</a:t>
            </a:r>
            <a:r>
              <a:rPr sz="2600" spc="-10" dirty="0">
                <a:latin typeface="Arial"/>
                <a:cs typeface="Arial"/>
              </a:rPr>
              <a:t>n</a:t>
            </a:r>
            <a:r>
              <a:rPr sz="2600" spc="-5" dirty="0">
                <a:latin typeface="Arial"/>
                <a:cs typeface="Arial"/>
              </a:rPr>
              <a:t>t</a:t>
            </a:r>
            <a:r>
              <a:rPr sz="2600" spc="-10" dirty="0">
                <a:latin typeface="Arial"/>
                <a:cs typeface="Arial"/>
              </a:rPr>
              <a:t>a</a:t>
            </a:r>
            <a:r>
              <a:rPr sz="2600" spc="-5" dirty="0">
                <a:latin typeface="Arial"/>
                <a:cs typeface="Arial"/>
              </a:rPr>
              <a:t>ti</a:t>
            </a:r>
            <a:r>
              <a:rPr sz="2600" spc="5" dirty="0">
                <a:latin typeface="Arial"/>
                <a:cs typeface="Arial"/>
              </a:rPr>
              <a:t>o</a:t>
            </a:r>
            <a:r>
              <a:rPr sz="2600" spc="-5" dirty="0">
                <a:latin typeface="Arial"/>
                <a:cs typeface="Arial"/>
              </a:rPr>
              <a:t>n</a:t>
            </a:r>
            <a:r>
              <a:rPr sz="2600" spc="-10" dirty="0">
                <a:latin typeface="Arial"/>
                <a:cs typeface="Arial"/>
              </a:rPr>
              <a:t> </a:t>
            </a:r>
            <a:r>
              <a:rPr sz="2600" spc="-5" dirty="0">
                <a:latin typeface="Arial"/>
                <a:cs typeface="Arial"/>
              </a:rPr>
              <a:t>f</a:t>
            </a:r>
            <a:r>
              <a:rPr sz="2600" spc="-10" dirty="0">
                <a:latin typeface="Arial"/>
                <a:cs typeface="Arial"/>
              </a:rPr>
              <a:t>o</a:t>
            </a:r>
            <a:r>
              <a:rPr sz="2600" spc="-5" dirty="0">
                <a:latin typeface="Arial"/>
                <a:cs typeface="Arial"/>
              </a:rPr>
              <a:t>r </a:t>
            </a:r>
            <a:r>
              <a:rPr sz="2600" spc="-10" dirty="0">
                <a:latin typeface="Arial"/>
                <a:cs typeface="Arial"/>
              </a:rPr>
              <a:t>p</a:t>
            </a:r>
            <a:r>
              <a:rPr sz="2600" spc="10" dirty="0">
                <a:latin typeface="Arial"/>
                <a:cs typeface="Arial"/>
              </a:rPr>
              <a:t>l</a:t>
            </a:r>
            <a:r>
              <a:rPr sz="2600" spc="-10" dirty="0">
                <a:latin typeface="Arial"/>
                <a:cs typeface="Arial"/>
              </a:rPr>
              <a:t>ann</a:t>
            </a:r>
            <a:r>
              <a:rPr sz="2600" spc="-5" dirty="0">
                <a:latin typeface="Arial"/>
                <a:cs typeface="Arial"/>
              </a:rPr>
              <a:t>i</a:t>
            </a:r>
            <a:r>
              <a:rPr sz="2600" spc="-10" dirty="0">
                <a:latin typeface="Arial"/>
                <a:cs typeface="Arial"/>
              </a:rPr>
              <a:t>ng</a:t>
            </a:r>
            <a:r>
              <a:rPr sz="2600" spc="-5" dirty="0">
                <a:latin typeface="Arial"/>
                <a:cs typeface="Arial"/>
              </a:rPr>
              <a:t>,</a:t>
            </a:r>
            <a:r>
              <a:rPr sz="2600" spc="5" dirty="0">
                <a:latin typeface="Arial"/>
                <a:cs typeface="Arial"/>
              </a:rPr>
              <a:t> </a:t>
            </a:r>
            <a:r>
              <a:rPr sz="2600" spc="0" dirty="0">
                <a:latin typeface="Arial"/>
                <a:cs typeface="Arial"/>
              </a:rPr>
              <a:t>m</a:t>
            </a:r>
            <a:r>
              <a:rPr sz="2600" spc="-10" dirty="0">
                <a:latin typeface="Arial"/>
                <a:cs typeface="Arial"/>
              </a:rPr>
              <a:t>ana</a:t>
            </a:r>
            <a:r>
              <a:rPr sz="2600" spc="5" dirty="0">
                <a:latin typeface="Arial"/>
                <a:cs typeface="Arial"/>
              </a:rPr>
              <a:t>g</a:t>
            </a:r>
            <a:r>
              <a:rPr sz="2600" spc="-5" dirty="0">
                <a:latin typeface="Arial"/>
                <a:cs typeface="Arial"/>
              </a:rPr>
              <a:t>i</a:t>
            </a:r>
            <a:r>
              <a:rPr sz="2600" spc="-10" dirty="0">
                <a:latin typeface="Arial"/>
                <a:cs typeface="Arial"/>
              </a:rPr>
              <a:t>ng</a:t>
            </a:r>
            <a:r>
              <a:rPr sz="2600" spc="-5" dirty="0">
                <a:latin typeface="Arial"/>
                <a:cs typeface="Arial"/>
              </a:rPr>
              <a:t>, </a:t>
            </a:r>
            <a:r>
              <a:rPr sz="2600" spc="-10" dirty="0">
                <a:latin typeface="Arial"/>
                <a:cs typeface="Arial"/>
              </a:rPr>
              <a:t>expend</a:t>
            </a:r>
            <a:r>
              <a:rPr sz="2600" spc="10" dirty="0">
                <a:latin typeface="Arial"/>
                <a:cs typeface="Arial"/>
              </a:rPr>
              <a:t>i</a:t>
            </a:r>
            <a:r>
              <a:rPr sz="2600" spc="-10" dirty="0">
                <a:latin typeface="Arial"/>
                <a:cs typeface="Arial"/>
              </a:rPr>
              <a:t>ng</a:t>
            </a:r>
            <a:r>
              <a:rPr sz="2600" spc="-5" dirty="0">
                <a:latin typeface="Arial"/>
                <a:cs typeface="Arial"/>
              </a:rPr>
              <a:t>,</a:t>
            </a:r>
            <a:r>
              <a:rPr sz="2600" spc="-15" dirty="0">
                <a:latin typeface="Arial"/>
                <a:cs typeface="Arial"/>
              </a:rPr>
              <a:t> </a:t>
            </a:r>
            <a:r>
              <a:rPr sz="2600" spc="5" dirty="0">
                <a:latin typeface="Arial"/>
                <a:cs typeface="Arial"/>
              </a:rPr>
              <a:t>a</a:t>
            </a:r>
            <a:r>
              <a:rPr sz="2600" spc="-10" dirty="0">
                <a:latin typeface="Arial"/>
                <a:cs typeface="Arial"/>
              </a:rPr>
              <a:t>n</a:t>
            </a:r>
            <a:r>
              <a:rPr sz="2600" spc="-5" dirty="0">
                <a:latin typeface="Arial"/>
                <a:cs typeface="Arial"/>
              </a:rPr>
              <a:t>d</a:t>
            </a:r>
            <a:r>
              <a:rPr sz="2600" dirty="0">
                <a:latin typeface="Arial"/>
                <a:cs typeface="Arial"/>
              </a:rPr>
              <a:t> </a:t>
            </a:r>
            <a:r>
              <a:rPr sz="2600" spc="-10" dirty="0">
                <a:latin typeface="Arial"/>
                <a:cs typeface="Arial"/>
              </a:rPr>
              <a:t>con</a:t>
            </a:r>
            <a:r>
              <a:rPr sz="2600" spc="-5" dirty="0">
                <a:latin typeface="Arial"/>
                <a:cs typeface="Arial"/>
              </a:rPr>
              <a:t>t</a:t>
            </a:r>
            <a:r>
              <a:rPr sz="2600" spc="10" dirty="0">
                <a:latin typeface="Arial"/>
                <a:cs typeface="Arial"/>
              </a:rPr>
              <a:t>r</a:t>
            </a:r>
            <a:r>
              <a:rPr sz="2600" spc="-10" dirty="0">
                <a:latin typeface="Arial"/>
                <a:cs typeface="Arial"/>
              </a:rPr>
              <a:t>o</a:t>
            </a:r>
            <a:r>
              <a:rPr sz="2600" spc="-5" dirty="0">
                <a:latin typeface="Arial"/>
                <a:cs typeface="Arial"/>
              </a:rPr>
              <a:t>lli</a:t>
            </a:r>
            <a:r>
              <a:rPr sz="2600" spc="-10" dirty="0">
                <a:latin typeface="Arial"/>
                <a:cs typeface="Arial"/>
              </a:rPr>
              <a:t>n</a:t>
            </a:r>
            <a:r>
              <a:rPr sz="2600" spc="-5" dirty="0">
                <a:latin typeface="Arial"/>
                <a:cs typeface="Arial"/>
              </a:rPr>
              <a:t>g</a:t>
            </a:r>
            <a:r>
              <a:rPr sz="2600" spc="5" dirty="0">
                <a:latin typeface="Arial"/>
                <a:cs typeface="Arial"/>
              </a:rPr>
              <a:t> </a:t>
            </a:r>
            <a:r>
              <a:rPr sz="2600" spc="-10" dirty="0">
                <a:latin typeface="Arial"/>
                <a:cs typeface="Arial"/>
              </a:rPr>
              <a:t>p</a:t>
            </a:r>
            <a:r>
              <a:rPr sz="2600" spc="-5" dirty="0">
                <a:latin typeface="Arial"/>
                <a:cs typeface="Arial"/>
              </a:rPr>
              <a:t>r</a:t>
            </a:r>
            <a:r>
              <a:rPr sz="2600" spc="-10" dirty="0">
                <a:latin typeface="Arial"/>
                <a:cs typeface="Arial"/>
              </a:rPr>
              <a:t>o</a:t>
            </a:r>
            <a:r>
              <a:rPr sz="2600" spc="-5" dirty="0">
                <a:latin typeface="Arial"/>
                <a:cs typeface="Arial"/>
              </a:rPr>
              <a:t>j</a:t>
            </a:r>
            <a:r>
              <a:rPr sz="2600" spc="-10" dirty="0">
                <a:latin typeface="Arial"/>
                <a:cs typeface="Arial"/>
              </a:rPr>
              <a:t>e</a:t>
            </a:r>
            <a:r>
              <a:rPr sz="2600" spc="5" dirty="0">
                <a:latin typeface="Arial"/>
                <a:cs typeface="Arial"/>
              </a:rPr>
              <a:t>c</a:t>
            </a:r>
            <a:r>
              <a:rPr sz="2600" spc="-5" dirty="0">
                <a:latin typeface="Arial"/>
                <a:cs typeface="Arial"/>
              </a:rPr>
              <a:t>t</a:t>
            </a:r>
            <a:r>
              <a:rPr sz="2600" spc="-20" dirty="0">
                <a:latin typeface="Arial"/>
                <a:cs typeface="Arial"/>
              </a:rPr>
              <a:t> </a:t>
            </a:r>
            <a:r>
              <a:rPr sz="2600" spc="-10" dirty="0">
                <a:latin typeface="Arial"/>
                <a:cs typeface="Arial"/>
              </a:rPr>
              <a:t>cos</a:t>
            </a:r>
            <a:r>
              <a:rPr sz="2600" spc="-5" dirty="0">
                <a:latin typeface="Arial"/>
                <a:cs typeface="Arial"/>
              </a:rPr>
              <a:t>t</a:t>
            </a:r>
            <a:r>
              <a:rPr sz="2600" spc="-10" dirty="0">
                <a:latin typeface="Arial"/>
                <a:cs typeface="Arial"/>
              </a:rPr>
              <a:t>s</a:t>
            </a:r>
            <a:r>
              <a:rPr sz="2600" spc="-5" dirty="0">
                <a:latin typeface="Arial"/>
                <a:cs typeface="Arial"/>
              </a:rPr>
              <a:t>.</a:t>
            </a:r>
            <a:endParaRPr sz="2600">
              <a:latin typeface="Arial"/>
              <a:cs typeface="Arial"/>
            </a:endParaRPr>
          </a:p>
          <a:p>
            <a:pPr marL="475615" indent="-462915">
              <a:lnSpc>
                <a:spcPct val="100000"/>
              </a:lnSpc>
              <a:spcBef>
                <a:spcPts val="1560"/>
              </a:spcBef>
              <a:buFont typeface="Wingdings"/>
              <a:buChar char=""/>
              <a:tabLst>
                <a:tab pos="476250" algn="l"/>
              </a:tabLst>
            </a:pPr>
            <a:r>
              <a:rPr sz="2600" spc="-15" dirty="0">
                <a:latin typeface="Arial"/>
                <a:cs typeface="Arial"/>
              </a:rPr>
              <a:t>H</a:t>
            </a:r>
            <a:r>
              <a:rPr sz="2600" spc="5" dirty="0">
                <a:latin typeface="Arial"/>
                <a:cs typeface="Arial"/>
              </a:rPr>
              <a:t>o</a:t>
            </a:r>
            <a:r>
              <a:rPr sz="2600" spc="-10" dirty="0">
                <a:latin typeface="Arial"/>
                <a:cs typeface="Arial"/>
              </a:rPr>
              <a:t>w</a:t>
            </a:r>
            <a:r>
              <a:rPr sz="2600" spc="-20" dirty="0">
                <a:latin typeface="Arial"/>
                <a:cs typeface="Arial"/>
              </a:rPr>
              <a:t> </a:t>
            </a:r>
            <a:r>
              <a:rPr sz="2600" spc="-5" dirty="0">
                <a:latin typeface="Arial"/>
                <a:cs typeface="Arial"/>
              </a:rPr>
              <a:t>t</a:t>
            </a:r>
            <a:r>
              <a:rPr sz="2600" spc="-10" dirty="0">
                <a:latin typeface="Arial"/>
                <a:cs typeface="Arial"/>
              </a:rPr>
              <a:t>h</a:t>
            </a:r>
            <a:r>
              <a:rPr sz="2600" spc="-5" dirty="0">
                <a:latin typeface="Arial"/>
                <a:cs typeface="Arial"/>
              </a:rPr>
              <a:t>e </a:t>
            </a:r>
            <a:r>
              <a:rPr sz="2600" spc="-10" dirty="0">
                <a:latin typeface="Arial"/>
                <a:cs typeface="Arial"/>
              </a:rPr>
              <a:t>p</a:t>
            </a:r>
            <a:r>
              <a:rPr sz="2600" spc="10" dirty="0">
                <a:latin typeface="Arial"/>
                <a:cs typeface="Arial"/>
              </a:rPr>
              <a:t>r</a:t>
            </a:r>
            <a:r>
              <a:rPr sz="2600" spc="-10" dirty="0">
                <a:latin typeface="Arial"/>
                <a:cs typeface="Arial"/>
              </a:rPr>
              <a:t>o</a:t>
            </a:r>
            <a:r>
              <a:rPr sz="2600" spc="-5" dirty="0">
                <a:latin typeface="Arial"/>
                <a:cs typeface="Arial"/>
              </a:rPr>
              <a:t>j</a:t>
            </a:r>
            <a:r>
              <a:rPr sz="2600" spc="-10" dirty="0">
                <a:latin typeface="Arial"/>
                <a:cs typeface="Arial"/>
              </a:rPr>
              <a:t>ec</a:t>
            </a:r>
            <a:r>
              <a:rPr sz="2600" spc="-5" dirty="0">
                <a:latin typeface="Arial"/>
                <a:cs typeface="Arial"/>
              </a:rPr>
              <a:t>t</a:t>
            </a:r>
            <a:r>
              <a:rPr sz="2600" spc="5" dirty="0">
                <a:latin typeface="Arial"/>
                <a:cs typeface="Arial"/>
              </a:rPr>
              <a:t> c</a:t>
            </a:r>
            <a:r>
              <a:rPr sz="2600" spc="-10" dirty="0">
                <a:latin typeface="Arial"/>
                <a:cs typeface="Arial"/>
              </a:rPr>
              <a:t>os</a:t>
            </a:r>
            <a:r>
              <a:rPr sz="2600" spc="-5" dirty="0">
                <a:latin typeface="Arial"/>
                <a:cs typeface="Arial"/>
              </a:rPr>
              <a:t>ts</a:t>
            </a:r>
            <a:r>
              <a:rPr sz="2600" spc="5" dirty="0">
                <a:latin typeface="Arial"/>
                <a:cs typeface="Arial"/>
              </a:rPr>
              <a:t> </a:t>
            </a:r>
            <a:r>
              <a:rPr sz="2600" spc="-40" dirty="0">
                <a:latin typeface="Arial"/>
                <a:cs typeface="Arial"/>
              </a:rPr>
              <a:t>w</a:t>
            </a:r>
            <a:r>
              <a:rPr sz="2600" spc="-5" dirty="0">
                <a:latin typeface="Arial"/>
                <a:cs typeface="Arial"/>
              </a:rPr>
              <a:t>ill</a:t>
            </a:r>
            <a:r>
              <a:rPr sz="2600" dirty="0">
                <a:latin typeface="Arial"/>
                <a:cs typeface="Arial"/>
              </a:rPr>
              <a:t> </a:t>
            </a:r>
            <a:r>
              <a:rPr sz="2600" spc="-10" dirty="0">
                <a:latin typeface="Arial"/>
                <a:cs typeface="Arial"/>
              </a:rPr>
              <a:t>b</a:t>
            </a:r>
            <a:r>
              <a:rPr sz="2600" spc="-5" dirty="0">
                <a:latin typeface="Arial"/>
                <a:cs typeface="Arial"/>
              </a:rPr>
              <a:t>e</a:t>
            </a:r>
            <a:r>
              <a:rPr sz="2600" spc="20" dirty="0">
                <a:latin typeface="Arial"/>
                <a:cs typeface="Arial"/>
              </a:rPr>
              <a:t> </a:t>
            </a:r>
            <a:r>
              <a:rPr sz="2600" spc="-15" dirty="0">
                <a:latin typeface="Arial"/>
                <a:cs typeface="Arial"/>
              </a:rPr>
              <a:t>m</a:t>
            </a:r>
            <a:r>
              <a:rPr sz="2600" spc="-10" dirty="0">
                <a:latin typeface="Arial"/>
                <a:cs typeface="Arial"/>
              </a:rPr>
              <a:t>an</a:t>
            </a:r>
            <a:r>
              <a:rPr sz="2600" spc="5" dirty="0">
                <a:latin typeface="Arial"/>
                <a:cs typeface="Arial"/>
              </a:rPr>
              <a:t>a</a:t>
            </a:r>
            <a:r>
              <a:rPr sz="2600" spc="-10" dirty="0">
                <a:latin typeface="Arial"/>
                <a:cs typeface="Arial"/>
              </a:rPr>
              <a:t>ge</a:t>
            </a:r>
            <a:r>
              <a:rPr sz="2600" spc="5" dirty="0">
                <a:latin typeface="Arial"/>
                <a:cs typeface="Arial"/>
              </a:rPr>
              <a:t>d</a:t>
            </a:r>
            <a:r>
              <a:rPr sz="2600" spc="-5" dirty="0">
                <a:latin typeface="Arial"/>
                <a:cs typeface="Arial"/>
              </a:rPr>
              <a:t>.</a:t>
            </a:r>
            <a:endParaRPr sz="26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64540" y="6296152"/>
            <a:ext cx="221615" cy="2241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15" dirty="0">
                <a:solidFill>
                  <a:srgbClr val="A07B35"/>
                </a:solidFill>
                <a:latin typeface="Arial"/>
                <a:cs typeface="Arial"/>
              </a:rPr>
              <a:t>1</a:t>
            </a:r>
            <a:r>
              <a:rPr sz="1400" spc="-5" dirty="0">
                <a:solidFill>
                  <a:srgbClr val="A07B35"/>
                </a:solidFill>
                <a:latin typeface="Arial"/>
                <a:cs typeface="Arial"/>
              </a:rPr>
              <a:t>4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16865">
              <a:lnSpc>
                <a:spcPct val="100000"/>
              </a:lnSpc>
            </a:pPr>
            <a:r>
              <a:rPr spc="-5" dirty="0"/>
              <a:t>P</a:t>
            </a:r>
            <a:r>
              <a:rPr spc="-15" dirty="0"/>
              <a:t>la</a:t>
            </a:r>
            <a:r>
              <a:rPr spc="-5" dirty="0"/>
              <a:t>n</a:t>
            </a:r>
            <a:r>
              <a:rPr dirty="0"/>
              <a:t> </a:t>
            </a:r>
            <a:r>
              <a:rPr spc="-5" dirty="0"/>
              <a:t>Co</a:t>
            </a:r>
            <a:r>
              <a:rPr spc="-10" dirty="0"/>
              <a:t>s</a:t>
            </a:r>
            <a:r>
              <a:rPr spc="-5" dirty="0"/>
              <a:t>t</a:t>
            </a:r>
            <a:r>
              <a:rPr spc="10" dirty="0"/>
              <a:t> </a:t>
            </a:r>
            <a:r>
              <a:rPr spc="0" dirty="0"/>
              <a:t>M</a:t>
            </a:r>
            <a:r>
              <a:rPr spc="-15" dirty="0"/>
              <a:t>ana</a:t>
            </a:r>
            <a:r>
              <a:rPr spc="0" dirty="0"/>
              <a:t>g</a:t>
            </a:r>
            <a:r>
              <a:rPr spc="-20" dirty="0"/>
              <a:t>e</a:t>
            </a:r>
            <a:r>
              <a:rPr spc="-10" dirty="0"/>
              <a:t>m</a:t>
            </a:r>
            <a:r>
              <a:rPr spc="-20" dirty="0"/>
              <a:t>e</a:t>
            </a:r>
            <a:r>
              <a:rPr spc="0" dirty="0"/>
              <a:t>n</a:t>
            </a:r>
            <a:r>
              <a:rPr spc="-10" dirty="0"/>
              <a:t>t</a:t>
            </a:r>
            <a:r>
              <a:rPr spc="-5" dirty="0"/>
              <a:t>:</a:t>
            </a:r>
            <a:r>
              <a:rPr spc="25" dirty="0"/>
              <a:t> </a:t>
            </a:r>
            <a:r>
              <a:rPr spc="-20" dirty="0"/>
              <a:t>I</a:t>
            </a:r>
            <a:r>
              <a:rPr spc="-15" dirty="0"/>
              <a:t>n</a:t>
            </a:r>
            <a:r>
              <a:rPr spc="-5" dirty="0"/>
              <a:t>p</a:t>
            </a:r>
            <a:r>
              <a:rPr spc="-15" dirty="0"/>
              <a:t>u</a:t>
            </a:r>
            <a:r>
              <a:rPr spc="-10" dirty="0"/>
              <a:t>t</a:t>
            </a:r>
            <a:r>
              <a:rPr spc="-5" dirty="0"/>
              <a:t>s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510"/>
              </a:lnSpc>
            </a:pPr>
            <a:fld id="{81D60167-4931-47E6-BA6A-407CBD079E47}" type="slidenum">
              <a:rPr spc="-5" dirty="0"/>
              <a:t>16</a:t>
            </a:fld>
            <a:endParaRPr spc="-5" dirty="0"/>
          </a:p>
        </p:txBody>
      </p:sp>
      <p:sp>
        <p:nvSpPr>
          <p:cNvPr id="4" name="object 4"/>
          <p:cNvSpPr txBox="1"/>
          <p:nvPr/>
        </p:nvSpPr>
        <p:spPr>
          <a:xfrm>
            <a:off x="688340" y="1730247"/>
            <a:ext cx="8114665" cy="39471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88925" indent="-276225">
              <a:lnSpc>
                <a:spcPct val="100000"/>
              </a:lnSpc>
              <a:buAutoNum type="arabicPeriod"/>
              <a:tabLst>
                <a:tab pos="289560" algn="l"/>
              </a:tabLst>
            </a:pPr>
            <a:r>
              <a:rPr sz="2600" spc="-20" dirty="0">
                <a:latin typeface="Arial"/>
                <a:cs typeface="Arial"/>
              </a:rPr>
              <a:t>P</a:t>
            </a:r>
            <a:r>
              <a:rPr sz="2600" spc="10" dirty="0">
                <a:latin typeface="Arial"/>
                <a:cs typeface="Arial"/>
              </a:rPr>
              <a:t>r</a:t>
            </a:r>
            <a:r>
              <a:rPr sz="2600" spc="-10" dirty="0">
                <a:latin typeface="Arial"/>
                <a:cs typeface="Arial"/>
              </a:rPr>
              <a:t>o</a:t>
            </a:r>
            <a:r>
              <a:rPr sz="2600" spc="10" dirty="0">
                <a:latin typeface="Arial"/>
                <a:cs typeface="Arial"/>
              </a:rPr>
              <a:t>j</a:t>
            </a:r>
            <a:r>
              <a:rPr sz="2600" spc="5" dirty="0">
                <a:latin typeface="Arial"/>
                <a:cs typeface="Arial"/>
              </a:rPr>
              <a:t>e</a:t>
            </a:r>
            <a:r>
              <a:rPr sz="2600" spc="-10" dirty="0">
                <a:latin typeface="Arial"/>
                <a:cs typeface="Arial"/>
              </a:rPr>
              <a:t>c</a:t>
            </a:r>
            <a:r>
              <a:rPr sz="2600" spc="-5" dirty="0">
                <a:latin typeface="Arial"/>
                <a:cs typeface="Arial"/>
              </a:rPr>
              <a:t>t</a:t>
            </a:r>
            <a:r>
              <a:rPr sz="2600" spc="20" dirty="0">
                <a:latin typeface="Arial"/>
                <a:cs typeface="Arial"/>
              </a:rPr>
              <a:t> </a:t>
            </a:r>
            <a:r>
              <a:rPr sz="2600" spc="-15" dirty="0">
                <a:latin typeface="Arial"/>
                <a:cs typeface="Arial"/>
              </a:rPr>
              <a:t>M</a:t>
            </a:r>
            <a:r>
              <a:rPr sz="2600" spc="-10" dirty="0">
                <a:latin typeface="Arial"/>
                <a:cs typeface="Arial"/>
              </a:rPr>
              <a:t>ana</a:t>
            </a:r>
            <a:r>
              <a:rPr sz="2600" spc="5" dirty="0">
                <a:latin typeface="Arial"/>
                <a:cs typeface="Arial"/>
              </a:rPr>
              <a:t>g</a:t>
            </a:r>
            <a:r>
              <a:rPr sz="2600" spc="-10" dirty="0">
                <a:latin typeface="Arial"/>
                <a:cs typeface="Arial"/>
              </a:rPr>
              <a:t>e</a:t>
            </a:r>
            <a:r>
              <a:rPr sz="2600" spc="-15" dirty="0">
                <a:latin typeface="Arial"/>
                <a:cs typeface="Arial"/>
              </a:rPr>
              <a:t>m</a:t>
            </a:r>
            <a:r>
              <a:rPr sz="2600" spc="5" dirty="0">
                <a:latin typeface="Arial"/>
                <a:cs typeface="Arial"/>
              </a:rPr>
              <a:t>e</a:t>
            </a:r>
            <a:r>
              <a:rPr sz="2600" spc="-10" dirty="0">
                <a:latin typeface="Arial"/>
                <a:cs typeface="Arial"/>
              </a:rPr>
              <a:t>n</a:t>
            </a:r>
            <a:r>
              <a:rPr sz="2600" spc="-5" dirty="0">
                <a:latin typeface="Arial"/>
                <a:cs typeface="Arial"/>
              </a:rPr>
              <a:t>t </a:t>
            </a:r>
            <a:r>
              <a:rPr sz="2600" spc="-20" dirty="0">
                <a:latin typeface="Arial"/>
                <a:cs typeface="Arial"/>
              </a:rPr>
              <a:t>P</a:t>
            </a:r>
            <a:r>
              <a:rPr sz="2600" spc="-5" dirty="0">
                <a:latin typeface="Arial"/>
                <a:cs typeface="Arial"/>
              </a:rPr>
              <a:t>l</a:t>
            </a:r>
            <a:r>
              <a:rPr sz="2600" spc="-10" dirty="0">
                <a:latin typeface="Arial"/>
                <a:cs typeface="Arial"/>
              </a:rPr>
              <a:t>an</a:t>
            </a:r>
            <a:r>
              <a:rPr sz="2600" spc="-5" dirty="0">
                <a:latin typeface="Arial"/>
                <a:cs typeface="Arial"/>
              </a:rPr>
              <a:t>,</a:t>
            </a:r>
            <a:r>
              <a:rPr sz="2600" dirty="0">
                <a:latin typeface="Arial"/>
                <a:cs typeface="Arial"/>
              </a:rPr>
              <a:t> </a:t>
            </a:r>
            <a:r>
              <a:rPr sz="2600" spc="-10" dirty="0">
                <a:latin typeface="Arial"/>
                <a:cs typeface="Arial"/>
              </a:rPr>
              <a:t>c</a:t>
            </a:r>
            <a:r>
              <a:rPr sz="2600" spc="5" dirty="0">
                <a:latin typeface="Arial"/>
                <a:cs typeface="Arial"/>
              </a:rPr>
              <a:t>o</a:t>
            </a:r>
            <a:r>
              <a:rPr sz="2600" spc="-10" dirty="0">
                <a:latin typeface="Arial"/>
                <a:cs typeface="Arial"/>
              </a:rPr>
              <a:t>n</a:t>
            </a:r>
            <a:r>
              <a:rPr sz="2600" spc="-5" dirty="0">
                <a:latin typeface="Arial"/>
                <a:cs typeface="Arial"/>
              </a:rPr>
              <a:t>t</a:t>
            </a:r>
            <a:r>
              <a:rPr sz="2600" spc="-10" dirty="0">
                <a:latin typeface="Arial"/>
                <a:cs typeface="Arial"/>
              </a:rPr>
              <a:t>a</a:t>
            </a:r>
            <a:r>
              <a:rPr sz="2600" spc="-5" dirty="0">
                <a:latin typeface="Arial"/>
                <a:cs typeface="Arial"/>
              </a:rPr>
              <a:t>i</a:t>
            </a:r>
            <a:r>
              <a:rPr sz="2600" spc="-10" dirty="0">
                <a:latin typeface="Arial"/>
                <a:cs typeface="Arial"/>
              </a:rPr>
              <a:t>n</a:t>
            </a:r>
            <a:r>
              <a:rPr sz="2600" spc="-5" dirty="0">
                <a:latin typeface="Arial"/>
                <a:cs typeface="Arial"/>
              </a:rPr>
              <a:t>s</a:t>
            </a:r>
            <a:r>
              <a:rPr sz="2600" spc="5" dirty="0">
                <a:latin typeface="Arial"/>
                <a:cs typeface="Arial"/>
              </a:rPr>
              <a:t> </a:t>
            </a:r>
            <a:r>
              <a:rPr sz="2600" spc="-10" dirty="0">
                <a:latin typeface="Arial"/>
                <a:cs typeface="Arial"/>
              </a:rPr>
              <a:t>bu</a:t>
            </a:r>
            <a:r>
              <a:rPr sz="2600" spc="-5" dirty="0">
                <a:latin typeface="Arial"/>
                <a:cs typeface="Arial"/>
              </a:rPr>
              <a:t>t</a:t>
            </a:r>
            <a:r>
              <a:rPr sz="2600" spc="20" dirty="0">
                <a:latin typeface="Arial"/>
                <a:cs typeface="Arial"/>
              </a:rPr>
              <a:t> </a:t>
            </a:r>
            <a:r>
              <a:rPr sz="2600" spc="-10" dirty="0">
                <a:latin typeface="Arial"/>
                <a:cs typeface="Arial"/>
              </a:rPr>
              <a:t>no</a:t>
            </a:r>
            <a:r>
              <a:rPr sz="2600" spc="-5" dirty="0">
                <a:latin typeface="Arial"/>
                <a:cs typeface="Arial"/>
              </a:rPr>
              <a:t>t li</a:t>
            </a:r>
            <a:r>
              <a:rPr sz="2600" spc="-15" dirty="0">
                <a:latin typeface="Arial"/>
                <a:cs typeface="Arial"/>
              </a:rPr>
              <a:t>m</a:t>
            </a:r>
            <a:r>
              <a:rPr sz="2600" spc="-5" dirty="0">
                <a:latin typeface="Arial"/>
                <a:cs typeface="Arial"/>
              </a:rPr>
              <a:t>it</a:t>
            </a:r>
            <a:r>
              <a:rPr sz="2600" spc="-10" dirty="0">
                <a:latin typeface="Arial"/>
                <a:cs typeface="Arial"/>
              </a:rPr>
              <a:t>e</a:t>
            </a:r>
            <a:r>
              <a:rPr sz="2600" spc="-5" dirty="0">
                <a:latin typeface="Arial"/>
                <a:cs typeface="Arial"/>
              </a:rPr>
              <a:t>d</a:t>
            </a:r>
            <a:r>
              <a:rPr sz="2600" dirty="0">
                <a:latin typeface="Arial"/>
                <a:cs typeface="Arial"/>
              </a:rPr>
              <a:t> </a:t>
            </a:r>
            <a:r>
              <a:rPr sz="2600" spc="10" dirty="0">
                <a:latin typeface="Arial"/>
                <a:cs typeface="Arial"/>
              </a:rPr>
              <a:t>t</a:t>
            </a:r>
            <a:r>
              <a:rPr sz="2600" spc="-10" dirty="0">
                <a:latin typeface="Arial"/>
                <a:cs typeface="Arial"/>
              </a:rPr>
              <a:t>o</a:t>
            </a:r>
            <a:r>
              <a:rPr sz="2600" spc="-5" dirty="0">
                <a:latin typeface="Arial"/>
                <a:cs typeface="Arial"/>
              </a:rPr>
              <a:t>:</a:t>
            </a:r>
            <a:endParaRPr sz="2600">
              <a:latin typeface="Arial"/>
              <a:cs typeface="Arial"/>
            </a:endParaRPr>
          </a:p>
          <a:p>
            <a:pPr marL="12700" lvl="1" indent="457200">
              <a:lnSpc>
                <a:spcPct val="100000"/>
              </a:lnSpc>
              <a:spcBef>
                <a:spcPts val="1440"/>
              </a:spcBef>
              <a:buFont typeface="Wingdings"/>
              <a:buChar char=""/>
              <a:tabLst>
                <a:tab pos="866140" algn="l"/>
              </a:tabLst>
            </a:pPr>
            <a:r>
              <a:rPr sz="2600" spc="-20" dirty="0">
                <a:latin typeface="Arial"/>
                <a:cs typeface="Arial"/>
              </a:rPr>
              <a:t>S</a:t>
            </a:r>
            <a:r>
              <a:rPr sz="2600" spc="-10" dirty="0">
                <a:latin typeface="Arial"/>
                <a:cs typeface="Arial"/>
              </a:rPr>
              <a:t>co</a:t>
            </a:r>
            <a:r>
              <a:rPr sz="2600" spc="5" dirty="0">
                <a:latin typeface="Arial"/>
                <a:cs typeface="Arial"/>
              </a:rPr>
              <a:t>p</a:t>
            </a:r>
            <a:r>
              <a:rPr sz="2600" spc="-5" dirty="0">
                <a:latin typeface="Arial"/>
                <a:cs typeface="Arial"/>
              </a:rPr>
              <a:t>e</a:t>
            </a:r>
            <a:r>
              <a:rPr sz="2600" spc="-15" dirty="0">
                <a:latin typeface="Arial"/>
                <a:cs typeface="Arial"/>
              </a:rPr>
              <a:t> </a:t>
            </a:r>
            <a:r>
              <a:rPr sz="2600" spc="-20" dirty="0">
                <a:latin typeface="Arial"/>
                <a:cs typeface="Arial"/>
              </a:rPr>
              <a:t>B</a:t>
            </a:r>
            <a:r>
              <a:rPr sz="2600" spc="5" dirty="0">
                <a:latin typeface="Arial"/>
                <a:cs typeface="Arial"/>
              </a:rPr>
              <a:t>a</a:t>
            </a:r>
            <a:r>
              <a:rPr sz="2600" spc="-10" dirty="0">
                <a:latin typeface="Arial"/>
                <a:cs typeface="Arial"/>
              </a:rPr>
              <a:t>se</a:t>
            </a:r>
            <a:r>
              <a:rPr sz="2600" spc="-5" dirty="0">
                <a:latin typeface="Arial"/>
                <a:cs typeface="Arial"/>
              </a:rPr>
              <a:t>li</a:t>
            </a:r>
            <a:r>
              <a:rPr sz="2600" spc="-10" dirty="0">
                <a:latin typeface="Arial"/>
                <a:cs typeface="Arial"/>
              </a:rPr>
              <a:t>n</a:t>
            </a:r>
            <a:r>
              <a:rPr sz="2600" spc="-5" dirty="0">
                <a:latin typeface="Arial"/>
                <a:cs typeface="Arial"/>
              </a:rPr>
              <a:t>e</a:t>
            </a:r>
            <a:endParaRPr sz="2600">
              <a:latin typeface="Arial"/>
              <a:cs typeface="Arial"/>
            </a:endParaRPr>
          </a:p>
          <a:p>
            <a:pPr marL="866140" lvl="1" indent="-396240">
              <a:lnSpc>
                <a:spcPct val="100000"/>
              </a:lnSpc>
              <a:spcBef>
                <a:spcPts val="1560"/>
              </a:spcBef>
              <a:buFont typeface="Wingdings"/>
              <a:buChar char=""/>
              <a:tabLst>
                <a:tab pos="866140" algn="l"/>
              </a:tabLst>
            </a:pPr>
            <a:r>
              <a:rPr sz="2600" spc="-20" dirty="0">
                <a:latin typeface="Arial"/>
                <a:cs typeface="Arial"/>
              </a:rPr>
              <a:t>S</a:t>
            </a:r>
            <a:r>
              <a:rPr sz="2600" spc="-10" dirty="0">
                <a:latin typeface="Arial"/>
                <a:cs typeface="Arial"/>
              </a:rPr>
              <a:t>ch</a:t>
            </a:r>
            <a:r>
              <a:rPr sz="2600" spc="5" dirty="0">
                <a:latin typeface="Arial"/>
                <a:cs typeface="Arial"/>
              </a:rPr>
              <a:t>e</a:t>
            </a:r>
            <a:r>
              <a:rPr sz="2600" spc="-10" dirty="0">
                <a:latin typeface="Arial"/>
                <a:cs typeface="Arial"/>
              </a:rPr>
              <a:t>du</a:t>
            </a:r>
            <a:r>
              <a:rPr sz="2600" spc="-5" dirty="0">
                <a:latin typeface="Arial"/>
                <a:cs typeface="Arial"/>
              </a:rPr>
              <a:t>le</a:t>
            </a:r>
            <a:r>
              <a:rPr sz="2600" spc="10" dirty="0">
                <a:latin typeface="Arial"/>
                <a:cs typeface="Arial"/>
              </a:rPr>
              <a:t> </a:t>
            </a:r>
            <a:r>
              <a:rPr sz="2600" spc="-20" dirty="0">
                <a:latin typeface="Arial"/>
                <a:cs typeface="Arial"/>
              </a:rPr>
              <a:t>B</a:t>
            </a:r>
            <a:r>
              <a:rPr sz="2600" spc="-10" dirty="0">
                <a:latin typeface="Arial"/>
                <a:cs typeface="Arial"/>
              </a:rPr>
              <a:t>ase</a:t>
            </a:r>
            <a:r>
              <a:rPr sz="2600" spc="10" dirty="0">
                <a:latin typeface="Arial"/>
                <a:cs typeface="Arial"/>
              </a:rPr>
              <a:t>l</a:t>
            </a:r>
            <a:r>
              <a:rPr sz="2600" spc="-5" dirty="0">
                <a:latin typeface="Arial"/>
                <a:cs typeface="Arial"/>
              </a:rPr>
              <a:t>i</a:t>
            </a:r>
            <a:r>
              <a:rPr sz="2600" spc="5" dirty="0">
                <a:latin typeface="Arial"/>
                <a:cs typeface="Arial"/>
              </a:rPr>
              <a:t>n</a:t>
            </a:r>
            <a:r>
              <a:rPr sz="2600" spc="-5" dirty="0">
                <a:latin typeface="Arial"/>
                <a:cs typeface="Arial"/>
              </a:rPr>
              <a:t>e</a:t>
            </a:r>
            <a:endParaRPr sz="2600">
              <a:latin typeface="Arial"/>
              <a:cs typeface="Arial"/>
            </a:endParaRPr>
          </a:p>
          <a:p>
            <a:pPr marL="12700" marR="572135" lvl="1" indent="457200">
              <a:lnSpc>
                <a:spcPct val="150000"/>
              </a:lnSpc>
              <a:buFont typeface="Wingdings"/>
              <a:buChar char=""/>
              <a:tabLst>
                <a:tab pos="866140" algn="l"/>
              </a:tabLst>
            </a:pPr>
            <a:r>
              <a:rPr sz="2600" spc="-20" dirty="0">
                <a:latin typeface="Arial"/>
                <a:cs typeface="Arial"/>
              </a:rPr>
              <a:t>O</a:t>
            </a:r>
            <a:r>
              <a:rPr sz="2600" spc="-5" dirty="0">
                <a:latin typeface="Arial"/>
                <a:cs typeface="Arial"/>
              </a:rPr>
              <a:t>t</a:t>
            </a:r>
            <a:r>
              <a:rPr sz="2600" spc="-10" dirty="0">
                <a:latin typeface="Arial"/>
                <a:cs typeface="Arial"/>
              </a:rPr>
              <a:t>he</a:t>
            </a:r>
            <a:r>
              <a:rPr sz="2600" spc="-5" dirty="0">
                <a:latin typeface="Arial"/>
                <a:cs typeface="Arial"/>
              </a:rPr>
              <a:t>r</a:t>
            </a:r>
            <a:r>
              <a:rPr sz="2600" spc="5" dirty="0">
                <a:latin typeface="Arial"/>
                <a:cs typeface="Arial"/>
              </a:rPr>
              <a:t> </a:t>
            </a:r>
            <a:r>
              <a:rPr sz="2600" spc="10" dirty="0">
                <a:latin typeface="Arial"/>
                <a:cs typeface="Arial"/>
              </a:rPr>
              <a:t>I</a:t>
            </a:r>
            <a:r>
              <a:rPr sz="2600" spc="-10" dirty="0">
                <a:latin typeface="Arial"/>
                <a:cs typeface="Arial"/>
              </a:rPr>
              <a:t>n</a:t>
            </a:r>
            <a:r>
              <a:rPr sz="2600" spc="-5" dirty="0">
                <a:latin typeface="Arial"/>
                <a:cs typeface="Arial"/>
              </a:rPr>
              <a:t>f</a:t>
            </a:r>
            <a:r>
              <a:rPr sz="2600" spc="-10" dirty="0">
                <a:latin typeface="Arial"/>
                <a:cs typeface="Arial"/>
              </a:rPr>
              <a:t>o</a:t>
            </a:r>
            <a:r>
              <a:rPr sz="2600" spc="-5" dirty="0">
                <a:latin typeface="Arial"/>
                <a:cs typeface="Arial"/>
              </a:rPr>
              <a:t>r</a:t>
            </a:r>
            <a:r>
              <a:rPr sz="2600" spc="0" dirty="0">
                <a:latin typeface="Arial"/>
                <a:cs typeface="Arial"/>
              </a:rPr>
              <a:t>m</a:t>
            </a:r>
            <a:r>
              <a:rPr sz="2600" spc="-10" dirty="0">
                <a:latin typeface="Arial"/>
                <a:cs typeface="Arial"/>
              </a:rPr>
              <a:t>a</a:t>
            </a:r>
            <a:r>
              <a:rPr sz="2600" spc="-5" dirty="0">
                <a:latin typeface="Arial"/>
                <a:cs typeface="Arial"/>
              </a:rPr>
              <a:t>ti</a:t>
            </a:r>
            <a:r>
              <a:rPr sz="2600" spc="-10" dirty="0">
                <a:latin typeface="Arial"/>
                <a:cs typeface="Arial"/>
              </a:rPr>
              <a:t>o</a:t>
            </a:r>
            <a:r>
              <a:rPr sz="2600" spc="-5" dirty="0">
                <a:latin typeface="Arial"/>
                <a:cs typeface="Arial"/>
              </a:rPr>
              <a:t>n</a:t>
            </a:r>
            <a:r>
              <a:rPr sz="2600" spc="35" dirty="0">
                <a:latin typeface="Arial"/>
                <a:cs typeface="Arial"/>
              </a:rPr>
              <a:t> </a:t>
            </a:r>
            <a:r>
              <a:rPr sz="2600" spc="-5" dirty="0">
                <a:latin typeface="Arial"/>
                <a:cs typeface="Arial"/>
              </a:rPr>
              <a:t>(ri</a:t>
            </a:r>
            <a:r>
              <a:rPr sz="2600" spc="-10" dirty="0">
                <a:latin typeface="Arial"/>
                <a:cs typeface="Arial"/>
              </a:rPr>
              <a:t>sks</a:t>
            </a:r>
            <a:r>
              <a:rPr sz="2600" spc="-5" dirty="0">
                <a:latin typeface="Arial"/>
                <a:cs typeface="Arial"/>
              </a:rPr>
              <a:t>,</a:t>
            </a:r>
            <a:r>
              <a:rPr sz="2600" spc="-20" dirty="0">
                <a:latin typeface="Arial"/>
                <a:cs typeface="Arial"/>
              </a:rPr>
              <a:t> </a:t>
            </a:r>
            <a:r>
              <a:rPr sz="2600" spc="-10" dirty="0">
                <a:latin typeface="Arial"/>
                <a:cs typeface="Arial"/>
              </a:rPr>
              <a:t>co</a:t>
            </a:r>
            <a:r>
              <a:rPr sz="2600" spc="-15" dirty="0">
                <a:latin typeface="Arial"/>
                <a:cs typeface="Arial"/>
              </a:rPr>
              <a:t>m</a:t>
            </a:r>
            <a:r>
              <a:rPr sz="2600" spc="0" dirty="0">
                <a:latin typeface="Arial"/>
                <a:cs typeface="Arial"/>
              </a:rPr>
              <a:t>m</a:t>
            </a:r>
            <a:r>
              <a:rPr sz="2600" spc="-10" dirty="0">
                <a:latin typeface="Arial"/>
                <a:cs typeface="Arial"/>
              </a:rPr>
              <a:t>un</a:t>
            </a:r>
            <a:r>
              <a:rPr sz="2600" spc="-5" dirty="0">
                <a:latin typeface="Arial"/>
                <a:cs typeface="Arial"/>
              </a:rPr>
              <a:t>i</a:t>
            </a:r>
            <a:r>
              <a:rPr sz="2600" spc="-10" dirty="0">
                <a:latin typeface="Arial"/>
                <a:cs typeface="Arial"/>
              </a:rPr>
              <a:t>c</a:t>
            </a:r>
            <a:r>
              <a:rPr sz="2600" spc="5" dirty="0">
                <a:latin typeface="Arial"/>
                <a:cs typeface="Arial"/>
              </a:rPr>
              <a:t>a</a:t>
            </a:r>
            <a:r>
              <a:rPr sz="2600" spc="-5" dirty="0">
                <a:latin typeface="Arial"/>
                <a:cs typeface="Arial"/>
              </a:rPr>
              <a:t>ti</a:t>
            </a:r>
            <a:r>
              <a:rPr sz="2600" spc="5" dirty="0">
                <a:latin typeface="Arial"/>
                <a:cs typeface="Arial"/>
              </a:rPr>
              <a:t>o</a:t>
            </a:r>
            <a:r>
              <a:rPr sz="2600" spc="-10" dirty="0">
                <a:latin typeface="Arial"/>
                <a:cs typeface="Arial"/>
              </a:rPr>
              <a:t>n</a:t>
            </a:r>
            <a:r>
              <a:rPr sz="2600" spc="-5" dirty="0">
                <a:latin typeface="Arial"/>
                <a:cs typeface="Arial"/>
              </a:rPr>
              <a:t>,</a:t>
            </a:r>
            <a:r>
              <a:rPr sz="2600" spc="-25" dirty="0">
                <a:latin typeface="Arial"/>
                <a:cs typeface="Arial"/>
              </a:rPr>
              <a:t> </a:t>
            </a:r>
            <a:r>
              <a:rPr sz="2600" spc="-10" dirty="0">
                <a:latin typeface="Arial"/>
                <a:cs typeface="Arial"/>
              </a:rPr>
              <a:t>e</a:t>
            </a:r>
            <a:r>
              <a:rPr sz="2600" spc="-5" dirty="0">
                <a:latin typeface="Arial"/>
                <a:cs typeface="Arial"/>
              </a:rPr>
              <a:t>t</a:t>
            </a:r>
            <a:r>
              <a:rPr sz="2600" spc="5" dirty="0">
                <a:latin typeface="Arial"/>
                <a:cs typeface="Arial"/>
              </a:rPr>
              <a:t>c</a:t>
            </a:r>
            <a:r>
              <a:rPr sz="2600" spc="-5" dirty="0">
                <a:latin typeface="Arial"/>
                <a:cs typeface="Arial"/>
              </a:rPr>
              <a:t>.) </a:t>
            </a:r>
            <a:r>
              <a:rPr sz="2600" spc="-10" dirty="0">
                <a:latin typeface="Arial"/>
                <a:cs typeface="Arial"/>
              </a:rPr>
              <a:t>2</a:t>
            </a:r>
            <a:r>
              <a:rPr sz="2600" spc="10" dirty="0">
                <a:latin typeface="Arial"/>
                <a:cs typeface="Arial"/>
              </a:rPr>
              <a:t>.</a:t>
            </a:r>
            <a:r>
              <a:rPr sz="2600" spc="-20" dirty="0">
                <a:latin typeface="Arial"/>
                <a:cs typeface="Arial"/>
              </a:rPr>
              <a:t>P</a:t>
            </a:r>
            <a:r>
              <a:rPr sz="2600" spc="10" dirty="0">
                <a:latin typeface="Arial"/>
                <a:cs typeface="Arial"/>
              </a:rPr>
              <a:t>r</a:t>
            </a:r>
            <a:r>
              <a:rPr sz="2600" spc="-10" dirty="0">
                <a:latin typeface="Arial"/>
                <a:cs typeface="Arial"/>
              </a:rPr>
              <a:t>o</a:t>
            </a:r>
            <a:r>
              <a:rPr sz="2600" spc="10" dirty="0">
                <a:latin typeface="Arial"/>
                <a:cs typeface="Arial"/>
              </a:rPr>
              <a:t>j</a:t>
            </a:r>
            <a:r>
              <a:rPr sz="2600" spc="5" dirty="0">
                <a:latin typeface="Arial"/>
                <a:cs typeface="Arial"/>
              </a:rPr>
              <a:t>e</a:t>
            </a:r>
            <a:r>
              <a:rPr sz="2600" spc="-10" dirty="0">
                <a:latin typeface="Arial"/>
                <a:cs typeface="Arial"/>
              </a:rPr>
              <a:t>c</a:t>
            </a:r>
            <a:r>
              <a:rPr sz="2600" spc="-5" dirty="0">
                <a:latin typeface="Arial"/>
                <a:cs typeface="Arial"/>
              </a:rPr>
              <a:t>t </a:t>
            </a:r>
            <a:r>
              <a:rPr sz="2600" spc="0" dirty="0">
                <a:latin typeface="Arial"/>
                <a:cs typeface="Arial"/>
              </a:rPr>
              <a:t>C</a:t>
            </a:r>
            <a:r>
              <a:rPr sz="2600" spc="-10" dirty="0">
                <a:latin typeface="Arial"/>
                <a:cs typeface="Arial"/>
              </a:rPr>
              <a:t>ha</a:t>
            </a:r>
            <a:r>
              <a:rPr sz="2600" spc="-5" dirty="0">
                <a:latin typeface="Arial"/>
                <a:cs typeface="Arial"/>
              </a:rPr>
              <a:t>rt</a:t>
            </a:r>
            <a:r>
              <a:rPr sz="2600" spc="-10" dirty="0">
                <a:latin typeface="Arial"/>
                <a:cs typeface="Arial"/>
              </a:rPr>
              <a:t>e</a:t>
            </a:r>
            <a:r>
              <a:rPr sz="2600" spc="-5" dirty="0">
                <a:latin typeface="Arial"/>
                <a:cs typeface="Arial"/>
              </a:rPr>
              <a:t>r</a:t>
            </a:r>
            <a:endParaRPr sz="2600">
              <a:latin typeface="Arial"/>
              <a:cs typeface="Arial"/>
            </a:endParaRPr>
          </a:p>
          <a:p>
            <a:pPr marL="12700" marR="2922905">
              <a:lnSpc>
                <a:spcPct val="150000"/>
              </a:lnSpc>
            </a:pPr>
            <a:r>
              <a:rPr sz="2600" spc="-10" dirty="0">
                <a:latin typeface="Arial"/>
                <a:cs typeface="Arial"/>
              </a:rPr>
              <a:t>3</a:t>
            </a:r>
            <a:r>
              <a:rPr sz="2600" spc="-5" dirty="0">
                <a:latin typeface="Arial"/>
                <a:cs typeface="Arial"/>
              </a:rPr>
              <a:t>.</a:t>
            </a:r>
            <a:r>
              <a:rPr sz="2600" spc="0" dirty="0">
                <a:latin typeface="Arial"/>
                <a:cs typeface="Arial"/>
              </a:rPr>
              <a:t>E</a:t>
            </a:r>
            <a:r>
              <a:rPr sz="2600" spc="-10" dirty="0">
                <a:latin typeface="Arial"/>
                <a:cs typeface="Arial"/>
              </a:rPr>
              <a:t>n</a:t>
            </a:r>
            <a:r>
              <a:rPr sz="2600" spc="-5" dirty="0">
                <a:latin typeface="Arial"/>
                <a:cs typeface="Arial"/>
              </a:rPr>
              <a:t>t</a:t>
            </a:r>
            <a:r>
              <a:rPr sz="2600" spc="5" dirty="0">
                <a:latin typeface="Arial"/>
                <a:cs typeface="Arial"/>
              </a:rPr>
              <a:t>e</a:t>
            </a:r>
            <a:r>
              <a:rPr sz="2600" spc="-5" dirty="0">
                <a:latin typeface="Arial"/>
                <a:cs typeface="Arial"/>
              </a:rPr>
              <a:t>r</a:t>
            </a:r>
            <a:r>
              <a:rPr sz="2600" spc="-10" dirty="0">
                <a:latin typeface="Arial"/>
                <a:cs typeface="Arial"/>
              </a:rPr>
              <a:t>p</a:t>
            </a:r>
            <a:r>
              <a:rPr sz="2600" spc="10" dirty="0">
                <a:latin typeface="Arial"/>
                <a:cs typeface="Arial"/>
              </a:rPr>
              <a:t>r</a:t>
            </a:r>
            <a:r>
              <a:rPr sz="2600" spc="-5" dirty="0">
                <a:latin typeface="Arial"/>
                <a:cs typeface="Arial"/>
              </a:rPr>
              <a:t>i</a:t>
            </a:r>
            <a:r>
              <a:rPr sz="2600" spc="5" dirty="0">
                <a:latin typeface="Arial"/>
                <a:cs typeface="Arial"/>
              </a:rPr>
              <a:t>s</a:t>
            </a:r>
            <a:r>
              <a:rPr sz="2600" spc="-5" dirty="0">
                <a:latin typeface="Arial"/>
                <a:cs typeface="Arial"/>
              </a:rPr>
              <a:t>e </a:t>
            </a:r>
            <a:r>
              <a:rPr sz="2600" spc="-20" dirty="0">
                <a:latin typeface="Arial"/>
                <a:cs typeface="Arial"/>
              </a:rPr>
              <a:t>E</a:t>
            </a:r>
            <a:r>
              <a:rPr sz="2600" spc="5" dirty="0">
                <a:latin typeface="Arial"/>
                <a:cs typeface="Arial"/>
              </a:rPr>
              <a:t>n</a:t>
            </a:r>
            <a:r>
              <a:rPr sz="2600" spc="-10" dirty="0">
                <a:latin typeface="Arial"/>
                <a:cs typeface="Arial"/>
              </a:rPr>
              <a:t>v</a:t>
            </a:r>
            <a:r>
              <a:rPr sz="2600" spc="-5" dirty="0">
                <a:latin typeface="Arial"/>
                <a:cs typeface="Arial"/>
              </a:rPr>
              <a:t>ir</a:t>
            </a:r>
            <a:r>
              <a:rPr sz="2600" spc="-10" dirty="0">
                <a:latin typeface="Arial"/>
                <a:cs typeface="Arial"/>
              </a:rPr>
              <a:t>o</a:t>
            </a:r>
            <a:r>
              <a:rPr sz="2600" spc="5" dirty="0">
                <a:latin typeface="Arial"/>
                <a:cs typeface="Arial"/>
              </a:rPr>
              <a:t>n</a:t>
            </a:r>
            <a:r>
              <a:rPr sz="2600" spc="-15" dirty="0">
                <a:latin typeface="Arial"/>
                <a:cs typeface="Arial"/>
              </a:rPr>
              <a:t>m</a:t>
            </a:r>
            <a:r>
              <a:rPr sz="2600" spc="-10" dirty="0">
                <a:latin typeface="Arial"/>
                <a:cs typeface="Arial"/>
              </a:rPr>
              <a:t>en</a:t>
            </a:r>
            <a:r>
              <a:rPr sz="2600" spc="-5" dirty="0">
                <a:latin typeface="Arial"/>
                <a:cs typeface="Arial"/>
              </a:rPr>
              <a:t>t</a:t>
            </a:r>
            <a:r>
              <a:rPr sz="2600" spc="-10" dirty="0">
                <a:latin typeface="Arial"/>
                <a:cs typeface="Arial"/>
              </a:rPr>
              <a:t>a</a:t>
            </a:r>
            <a:r>
              <a:rPr sz="2600" spc="-5" dirty="0">
                <a:latin typeface="Arial"/>
                <a:cs typeface="Arial"/>
              </a:rPr>
              <a:t>l</a:t>
            </a:r>
            <a:r>
              <a:rPr sz="2600" dirty="0">
                <a:latin typeface="Arial"/>
                <a:cs typeface="Arial"/>
              </a:rPr>
              <a:t> </a:t>
            </a:r>
            <a:r>
              <a:rPr sz="2600" spc="-10" dirty="0">
                <a:latin typeface="Arial"/>
                <a:cs typeface="Arial"/>
              </a:rPr>
              <a:t>Fac</a:t>
            </a:r>
            <a:r>
              <a:rPr sz="2600" spc="10" dirty="0">
                <a:latin typeface="Arial"/>
                <a:cs typeface="Arial"/>
              </a:rPr>
              <a:t>t</a:t>
            </a:r>
            <a:r>
              <a:rPr sz="2600" spc="-10" dirty="0">
                <a:latin typeface="Arial"/>
                <a:cs typeface="Arial"/>
              </a:rPr>
              <a:t>o</a:t>
            </a:r>
            <a:r>
              <a:rPr sz="2600" spc="-5" dirty="0">
                <a:latin typeface="Arial"/>
                <a:cs typeface="Arial"/>
              </a:rPr>
              <a:t>rs </a:t>
            </a:r>
            <a:r>
              <a:rPr sz="2600" spc="-10" dirty="0">
                <a:latin typeface="Arial"/>
                <a:cs typeface="Arial"/>
              </a:rPr>
              <a:t>4</a:t>
            </a:r>
            <a:r>
              <a:rPr sz="2600" spc="-5" dirty="0">
                <a:latin typeface="Arial"/>
                <a:cs typeface="Arial"/>
              </a:rPr>
              <a:t>.</a:t>
            </a:r>
            <a:r>
              <a:rPr sz="2600" spc="-20" dirty="0">
                <a:latin typeface="Arial"/>
                <a:cs typeface="Arial"/>
              </a:rPr>
              <a:t>O</a:t>
            </a:r>
            <a:r>
              <a:rPr sz="2600" spc="10" dirty="0">
                <a:latin typeface="Arial"/>
                <a:cs typeface="Arial"/>
              </a:rPr>
              <a:t>r</a:t>
            </a:r>
            <a:r>
              <a:rPr sz="2600" spc="-10" dirty="0">
                <a:latin typeface="Arial"/>
                <a:cs typeface="Arial"/>
              </a:rPr>
              <a:t>g</a:t>
            </a:r>
            <a:r>
              <a:rPr sz="2600" spc="5" dirty="0">
                <a:latin typeface="Arial"/>
                <a:cs typeface="Arial"/>
              </a:rPr>
              <a:t>a</a:t>
            </a:r>
            <a:r>
              <a:rPr sz="2600" spc="-10" dirty="0">
                <a:latin typeface="Arial"/>
                <a:cs typeface="Arial"/>
              </a:rPr>
              <a:t>n</a:t>
            </a:r>
            <a:r>
              <a:rPr sz="2600" spc="-5" dirty="0">
                <a:latin typeface="Arial"/>
                <a:cs typeface="Arial"/>
              </a:rPr>
              <a:t>i</a:t>
            </a:r>
            <a:r>
              <a:rPr sz="2600" spc="5" dirty="0">
                <a:latin typeface="Arial"/>
                <a:cs typeface="Arial"/>
              </a:rPr>
              <a:t>z</a:t>
            </a:r>
            <a:r>
              <a:rPr sz="2600" spc="-10" dirty="0">
                <a:latin typeface="Arial"/>
                <a:cs typeface="Arial"/>
              </a:rPr>
              <a:t>a</a:t>
            </a:r>
            <a:r>
              <a:rPr sz="2600" spc="10" dirty="0">
                <a:latin typeface="Arial"/>
                <a:cs typeface="Arial"/>
              </a:rPr>
              <a:t>t</a:t>
            </a:r>
            <a:r>
              <a:rPr sz="2600" spc="-5" dirty="0">
                <a:latin typeface="Arial"/>
                <a:cs typeface="Arial"/>
              </a:rPr>
              <a:t>i</a:t>
            </a:r>
            <a:r>
              <a:rPr sz="2600" spc="-10" dirty="0">
                <a:latin typeface="Arial"/>
                <a:cs typeface="Arial"/>
              </a:rPr>
              <a:t>o</a:t>
            </a:r>
            <a:r>
              <a:rPr sz="2600" spc="5" dirty="0">
                <a:latin typeface="Arial"/>
                <a:cs typeface="Arial"/>
              </a:rPr>
              <a:t>n</a:t>
            </a:r>
            <a:r>
              <a:rPr sz="2600" spc="-10" dirty="0">
                <a:latin typeface="Arial"/>
                <a:cs typeface="Arial"/>
              </a:rPr>
              <a:t>a</a:t>
            </a:r>
            <a:r>
              <a:rPr sz="2600" spc="-5" dirty="0">
                <a:latin typeface="Arial"/>
                <a:cs typeface="Arial"/>
              </a:rPr>
              <a:t>l</a:t>
            </a:r>
            <a:r>
              <a:rPr sz="2600" spc="5" dirty="0">
                <a:latin typeface="Arial"/>
                <a:cs typeface="Arial"/>
              </a:rPr>
              <a:t> </a:t>
            </a:r>
            <a:r>
              <a:rPr sz="2600" spc="-20" dirty="0">
                <a:latin typeface="Arial"/>
                <a:cs typeface="Arial"/>
              </a:rPr>
              <a:t>P</a:t>
            </a:r>
            <a:r>
              <a:rPr sz="2600" spc="-5" dirty="0">
                <a:latin typeface="Arial"/>
                <a:cs typeface="Arial"/>
              </a:rPr>
              <a:t>r</a:t>
            </a:r>
            <a:r>
              <a:rPr sz="2600" spc="5" dirty="0">
                <a:latin typeface="Arial"/>
                <a:cs typeface="Arial"/>
              </a:rPr>
              <a:t>o</a:t>
            </a:r>
            <a:r>
              <a:rPr sz="2600" spc="-10" dirty="0">
                <a:latin typeface="Arial"/>
                <a:cs typeface="Arial"/>
              </a:rPr>
              <a:t>ces</a:t>
            </a:r>
            <a:r>
              <a:rPr sz="2600" spc="-5" dirty="0">
                <a:latin typeface="Arial"/>
                <a:cs typeface="Arial"/>
              </a:rPr>
              <a:t>s</a:t>
            </a:r>
            <a:r>
              <a:rPr sz="2600" spc="-155" dirty="0">
                <a:latin typeface="Arial"/>
                <a:cs typeface="Arial"/>
              </a:rPr>
              <a:t> </a:t>
            </a:r>
            <a:r>
              <a:rPr sz="2600" spc="-20" dirty="0">
                <a:latin typeface="Arial"/>
                <a:cs typeface="Arial"/>
              </a:rPr>
              <a:t>A</a:t>
            </a:r>
            <a:r>
              <a:rPr sz="2600" spc="-10" dirty="0">
                <a:latin typeface="Arial"/>
                <a:cs typeface="Arial"/>
              </a:rPr>
              <a:t>s</a:t>
            </a:r>
            <a:r>
              <a:rPr sz="2600" spc="5" dirty="0">
                <a:latin typeface="Arial"/>
                <a:cs typeface="Arial"/>
              </a:rPr>
              <a:t>s</a:t>
            </a:r>
            <a:r>
              <a:rPr sz="2600" spc="-10" dirty="0">
                <a:latin typeface="Arial"/>
                <a:cs typeface="Arial"/>
              </a:rPr>
              <a:t>e</a:t>
            </a:r>
            <a:r>
              <a:rPr sz="2600" spc="-5" dirty="0">
                <a:latin typeface="Arial"/>
                <a:cs typeface="Arial"/>
              </a:rPr>
              <a:t>ts</a:t>
            </a:r>
            <a:endParaRPr sz="2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16865">
              <a:lnSpc>
                <a:spcPct val="100000"/>
              </a:lnSpc>
            </a:pPr>
            <a:r>
              <a:rPr spc="-5" dirty="0"/>
              <a:t>P</a:t>
            </a:r>
            <a:r>
              <a:rPr spc="-15" dirty="0"/>
              <a:t>la</a:t>
            </a:r>
            <a:r>
              <a:rPr spc="-5" dirty="0"/>
              <a:t>n</a:t>
            </a:r>
            <a:r>
              <a:rPr dirty="0"/>
              <a:t> </a:t>
            </a:r>
            <a:r>
              <a:rPr spc="-5" dirty="0"/>
              <a:t>Co</a:t>
            </a:r>
            <a:r>
              <a:rPr spc="-10" dirty="0"/>
              <a:t>s</a:t>
            </a:r>
            <a:r>
              <a:rPr spc="-5" dirty="0"/>
              <a:t>t</a:t>
            </a:r>
            <a:r>
              <a:rPr spc="10" dirty="0"/>
              <a:t> </a:t>
            </a:r>
            <a:r>
              <a:rPr spc="0" dirty="0"/>
              <a:t>M</a:t>
            </a:r>
            <a:r>
              <a:rPr spc="-15" dirty="0"/>
              <a:t>ana</a:t>
            </a:r>
            <a:r>
              <a:rPr spc="0" dirty="0"/>
              <a:t>g</a:t>
            </a:r>
            <a:r>
              <a:rPr spc="-20" dirty="0"/>
              <a:t>e</a:t>
            </a:r>
            <a:r>
              <a:rPr spc="-10" dirty="0"/>
              <a:t>m</a:t>
            </a:r>
            <a:r>
              <a:rPr spc="-20" dirty="0"/>
              <a:t>e</a:t>
            </a:r>
            <a:r>
              <a:rPr spc="0" dirty="0"/>
              <a:t>n</a:t>
            </a:r>
            <a:r>
              <a:rPr spc="-5" dirty="0"/>
              <a:t>t</a:t>
            </a:r>
            <a:r>
              <a:rPr spc="30" dirty="0"/>
              <a:t> </a:t>
            </a:r>
            <a:r>
              <a:rPr spc="-5" dirty="0"/>
              <a:t>:</a:t>
            </a:r>
            <a:r>
              <a:rPr spc="10" dirty="0"/>
              <a:t> </a:t>
            </a:r>
            <a:r>
              <a:rPr spc="-5" dirty="0"/>
              <a:t>T</a:t>
            </a:r>
            <a:r>
              <a:rPr spc="-15" dirty="0"/>
              <a:t> </a:t>
            </a:r>
            <a:r>
              <a:rPr spc="-10" dirty="0"/>
              <a:t>&amp;</a:t>
            </a:r>
            <a:r>
              <a:rPr spc="-5" dirty="0"/>
              <a:t> T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510"/>
              </a:lnSpc>
            </a:pPr>
            <a:fld id="{81D60167-4931-47E6-BA6A-407CBD079E47}" type="slidenum">
              <a:rPr spc="-5" dirty="0"/>
              <a:t>17</a:t>
            </a:fld>
            <a:endParaRPr spc="-5" dirty="0"/>
          </a:p>
        </p:txBody>
      </p:sp>
      <p:sp>
        <p:nvSpPr>
          <p:cNvPr id="4" name="object 4"/>
          <p:cNvSpPr txBox="1"/>
          <p:nvPr/>
        </p:nvSpPr>
        <p:spPr>
          <a:xfrm>
            <a:off x="840739" y="2004567"/>
            <a:ext cx="3564890" cy="19843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14655" indent="-401955">
              <a:lnSpc>
                <a:spcPct val="100000"/>
              </a:lnSpc>
              <a:buAutoNum type="arabicPeriod"/>
              <a:tabLst>
                <a:tab pos="415290" algn="l"/>
              </a:tabLst>
            </a:pPr>
            <a:r>
              <a:rPr sz="2600" spc="0" dirty="0">
                <a:latin typeface="Arial"/>
                <a:cs typeface="Arial"/>
              </a:rPr>
              <a:t>E</a:t>
            </a:r>
            <a:r>
              <a:rPr sz="2600" spc="-10" dirty="0">
                <a:latin typeface="Arial"/>
                <a:cs typeface="Arial"/>
              </a:rPr>
              <a:t>xpe</a:t>
            </a:r>
            <a:r>
              <a:rPr sz="2600" spc="-5" dirty="0">
                <a:latin typeface="Arial"/>
                <a:cs typeface="Arial"/>
              </a:rPr>
              <a:t>rt</a:t>
            </a:r>
            <a:r>
              <a:rPr sz="2600" spc="-20" dirty="0">
                <a:latin typeface="Arial"/>
                <a:cs typeface="Arial"/>
              </a:rPr>
              <a:t> </a:t>
            </a:r>
            <a:r>
              <a:rPr sz="2600" spc="-10" dirty="0">
                <a:latin typeface="Arial"/>
                <a:cs typeface="Arial"/>
              </a:rPr>
              <a:t>Ju</a:t>
            </a:r>
            <a:r>
              <a:rPr sz="2600" spc="5" dirty="0">
                <a:latin typeface="Arial"/>
                <a:cs typeface="Arial"/>
              </a:rPr>
              <a:t>d</a:t>
            </a:r>
            <a:r>
              <a:rPr sz="2600" spc="-10" dirty="0">
                <a:latin typeface="Arial"/>
                <a:cs typeface="Arial"/>
              </a:rPr>
              <a:t>g</a:t>
            </a:r>
            <a:r>
              <a:rPr sz="2600" spc="-15" dirty="0">
                <a:latin typeface="Arial"/>
                <a:cs typeface="Arial"/>
              </a:rPr>
              <a:t>m</a:t>
            </a:r>
            <a:r>
              <a:rPr sz="2600" spc="-10" dirty="0">
                <a:latin typeface="Arial"/>
                <a:cs typeface="Arial"/>
              </a:rPr>
              <a:t>e</a:t>
            </a:r>
            <a:r>
              <a:rPr sz="2600" spc="5" dirty="0">
                <a:latin typeface="Arial"/>
                <a:cs typeface="Arial"/>
              </a:rPr>
              <a:t>n</a:t>
            </a:r>
            <a:r>
              <a:rPr sz="2600" spc="-5" dirty="0">
                <a:latin typeface="Arial"/>
                <a:cs typeface="Arial"/>
              </a:rPr>
              <a:t>t</a:t>
            </a:r>
            <a:endParaRPr sz="2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4"/>
              </a:spcBef>
              <a:buFont typeface="Arial"/>
              <a:buAutoNum type="arabicPeriod"/>
            </a:pPr>
            <a:endParaRPr sz="2650">
              <a:latin typeface="Times New Roman"/>
              <a:cs typeface="Times New Roman"/>
            </a:endParaRPr>
          </a:p>
          <a:p>
            <a:pPr marL="414655" indent="-401955">
              <a:lnSpc>
                <a:spcPct val="100000"/>
              </a:lnSpc>
              <a:buAutoNum type="arabicPeriod"/>
              <a:tabLst>
                <a:tab pos="415290" algn="l"/>
              </a:tabLst>
            </a:pPr>
            <a:r>
              <a:rPr sz="2600" spc="-20" dirty="0">
                <a:latin typeface="Arial"/>
                <a:cs typeface="Arial"/>
              </a:rPr>
              <a:t>A</a:t>
            </a:r>
            <a:r>
              <a:rPr sz="2600" spc="5" dirty="0">
                <a:latin typeface="Arial"/>
                <a:cs typeface="Arial"/>
              </a:rPr>
              <a:t>n</a:t>
            </a:r>
            <a:r>
              <a:rPr sz="2600" spc="-10" dirty="0">
                <a:latin typeface="Arial"/>
                <a:cs typeface="Arial"/>
              </a:rPr>
              <a:t>a</a:t>
            </a:r>
            <a:r>
              <a:rPr sz="2600" spc="10" dirty="0">
                <a:latin typeface="Arial"/>
                <a:cs typeface="Arial"/>
              </a:rPr>
              <a:t>l</a:t>
            </a:r>
            <a:r>
              <a:rPr sz="2600" spc="-35" dirty="0">
                <a:latin typeface="Arial"/>
                <a:cs typeface="Arial"/>
              </a:rPr>
              <a:t>y</a:t>
            </a:r>
            <a:r>
              <a:rPr sz="2600" spc="-5" dirty="0">
                <a:latin typeface="Arial"/>
                <a:cs typeface="Arial"/>
              </a:rPr>
              <a:t>ti</a:t>
            </a:r>
            <a:r>
              <a:rPr sz="2600" spc="-10" dirty="0">
                <a:latin typeface="Arial"/>
                <a:cs typeface="Arial"/>
              </a:rPr>
              <a:t>ca</a:t>
            </a:r>
            <a:r>
              <a:rPr sz="2600" spc="-5" dirty="0">
                <a:latin typeface="Arial"/>
                <a:cs typeface="Arial"/>
              </a:rPr>
              <a:t>l</a:t>
            </a:r>
            <a:r>
              <a:rPr sz="2600" spc="-30" dirty="0">
                <a:latin typeface="Arial"/>
                <a:cs typeface="Arial"/>
              </a:rPr>
              <a:t> </a:t>
            </a:r>
            <a:r>
              <a:rPr sz="2600" spc="-300" dirty="0">
                <a:latin typeface="Arial"/>
                <a:cs typeface="Arial"/>
              </a:rPr>
              <a:t>T</a:t>
            </a:r>
            <a:r>
              <a:rPr sz="2600" spc="-35" dirty="0">
                <a:latin typeface="Arial"/>
                <a:cs typeface="Arial"/>
              </a:rPr>
              <a:t>echn</a:t>
            </a:r>
            <a:r>
              <a:rPr sz="2600" spc="-30" dirty="0">
                <a:latin typeface="Arial"/>
                <a:cs typeface="Arial"/>
              </a:rPr>
              <a:t>i</a:t>
            </a:r>
            <a:r>
              <a:rPr sz="2600" spc="-10" dirty="0">
                <a:latin typeface="Arial"/>
                <a:cs typeface="Arial"/>
              </a:rPr>
              <a:t>q</a:t>
            </a:r>
            <a:r>
              <a:rPr sz="2600" spc="-35" dirty="0">
                <a:latin typeface="Arial"/>
                <a:cs typeface="Arial"/>
              </a:rPr>
              <a:t>ue</a:t>
            </a:r>
            <a:r>
              <a:rPr sz="2600" spc="-5" dirty="0">
                <a:latin typeface="Arial"/>
                <a:cs typeface="Arial"/>
              </a:rPr>
              <a:t>s</a:t>
            </a:r>
            <a:endParaRPr sz="2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Font typeface="Arial"/>
              <a:buAutoNum type="arabicPeriod"/>
            </a:pPr>
            <a:endParaRPr sz="2700">
              <a:latin typeface="Times New Roman"/>
              <a:cs typeface="Times New Roman"/>
            </a:endParaRPr>
          </a:p>
          <a:p>
            <a:pPr marL="417830" indent="-405130">
              <a:lnSpc>
                <a:spcPct val="100000"/>
              </a:lnSpc>
              <a:buAutoNum type="arabicPeriod"/>
              <a:tabLst>
                <a:tab pos="418465" algn="l"/>
              </a:tabLst>
            </a:pPr>
            <a:r>
              <a:rPr sz="2600" spc="-40" dirty="0">
                <a:latin typeface="Arial"/>
                <a:cs typeface="Arial"/>
              </a:rPr>
              <a:t>M</a:t>
            </a:r>
            <a:r>
              <a:rPr sz="2600" spc="5" dirty="0">
                <a:latin typeface="Arial"/>
                <a:cs typeface="Arial"/>
              </a:rPr>
              <a:t>e</a:t>
            </a:r>
            <a:r>
              <a:rPr sz="2600" spc="-10" dirty="0">
                <a:latin typeface="Arial"/>
                <a:cs typeface="Arial"/>
              </a:rPr>
              <a:t>e</a:t>
            </a:r>
            <a:r>
              <a:rPr sz="2600" spc="-5" dirty="0">
                <a:latin typeface="Arial"/>
                <a:cs typeface="Arial"/>
              </a:rPr>
              <a:t>ti</a:t>
            </a:r>
            <a:r>
              <a:rPr sz="2600" spc="-10" dirty="0">
                <a:latin typeface="Arial"/>
                <a:cs typeface="Arial"/>
              </a:rPr>
              <a:t>ng</a:t>
            </a:r>
            <a:r>
              <a:rPr sz="2600" spc="-5" dirty="0">
                <a:latin typeface="Arial"/>
                <a:cs typeface="Arial"/>
              </a:rPr>
              <a:t>s</a:t>
            </a:r>
            <a:endParaRPr sz="2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16865">
              <a:lnSpc>
                <a:spcPct val="100000"/>
              </a:lnSpc>
            </a:pPr>
            <a:r>
              <a:rPr sz="4300" spc="-15" dirty="0"/>
              <a:t>P</a:t>
            </a:r>
            <a:r>
              <a:rPr sz="4300" spc="-10" dirty="0"/>
              <a:t>l</a:t>
            </a:r>
            <a:r>
              <a:rPr sz="4300" spc="-15" dirty="0"/>
              <a:t>a</a:t>
            </a:r>
            <a:r>
              <a:rPr sz="4300" spc="-5" dirty="0"/>
              <a:t>n</a:t>
            </a:r>
            <a:r>
              <a:rPr sz="4300" spc="-20" dirty="0"/>
              <a:t> </a:t>
            </a:r>
            <a:r>
              <a:rPr sz="4300" spc="-10" dirty="0"/>
              <a:t>C</a:t>
            </a:r>
            <a:r>
              <a:rPr sz="4300" spc="-5" dirty="0"/>
              <a:t>o</a:t>
            </a:r>
            <a:r>
              <a:rPr sz="4300" spc="-15" dirty="0"/>
              <a:t>s</a:t>
            </a:r>
            <a:r>
              <a:rPr sz="4300" spc="-5" dirty="0"/>
              <a:t>t</a:t>
            </a:r>
            <a:r>
              <a:rPr sz="4300" spc="15" dirty="0"/>
              <a:t> </a:t>
            </a:r>
            <a:r>
              <a:rPr sz="4300" spc="0" dirty="0"/>
              <a:t>M</a:t>
            </a:r>
            <a:r>
              <a:rPr sz="4300" spc="-15" dirty="0"/>
              <a:t>a</a:t>
            </a:r>
            <a:r>
              <a:rPr sz="4300" spc="-5" dirty="0"/>
              <a:t>n</a:t>
            </a:r>
            <a:r>
              <a:rPr sz="4300" spc="-15" dirty="0"/>
              <a:t>a</a:t>
            </a:r>
            <a:r>
              <a:rPr sz="4300" spc="-10" dirty="0"/>
              <a:t>g</a:t>
            </a:r>
            <a:r>
              <a:rPr sz="4300" spc="-5" dirty="0"/>
              <a:t>e</a:t>
            </a:r>
            <a:r>
              <a:rPr sz="4300" spc="-35" dirty="0"/>
              <a:t>m</a:t>
            </a:r>
            <a:r>
              <a:rPr sz="4300" spc="-5" dirty="0"/>
              <a:t>e</a:t>
            </a:r>
            <a:r>
              <a:rPr sz="4300" spc="-30" dirty="0"/>
              <a:t>n</a:t>
            </a:r>
            <a:r>
              <a:rPr sz="4300" spc="-5" dirty="0"/>
              <a:t>t</a:t>
            </a:r>
            <a:r>
              <a:rPr sz="4300" spc="30" dirty="0"/>
              <a:t> </a:t>
            </a:r>
            <a:r>
              <a:rPr sz="4300" spc="-5" dirty="0"/>
              <a:t>:</a:t>
            </a:r>
            <a:r>
              <a:rPr sz="4300" spc="15" dirty="0"/>
              <a:t> </a:t>
            </a:r>
            <a:r>
              <a:rPr sz="4300" spc="-15" dirty="0"/>
              <a:t>O</a:t>
            </a:r>
            <a:r>
              <a:rPr sz="4300" spc="-10" dirty="0"/>
              <a:t>u</a:t>
            </a:r>
            <a:r>
              <a:rPr sz="4300" spc="-5" dirty="0"/>
              <a:t>t</a:t>
            </a:r>
            <a:r>
              <a:rPr sz="4300" spc="-15" dirty="0"/>
              <a:t>p</a:t>
            </a:r>
            <a:r>
              <a:rPr sz="4300" spc="-10" dirty="0"/>
              <a:t>u</a:t>
            </a:r>
            <a:r>
              <a:rPr sz="4300" spc="-5" dirty="0"/>
              <a:t>t</a:t>
            </a:r>
            <a:endParaRPr sz="4300"/>
          </a:p>
        </p:txBody>
      </p:sp>
      <p:sp>
        <p:nvSpPr>
          <p:cNvPr id="4" name="object 4"/>
          <p:cNvSpPr txBox="1"/>
          <p:nvPr/>
        </p:nvSpPr>
        <p:spPr>
          <a:xfrm>
            <a:off x="764540" y="1587500"/>
            <a:ext cx="7797800" cy="448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82575" indent="-269875">
              <a:lnSpc>
                <a:spcPct val="100000"/>
              </a:lnSpc>
              <a:buAutoNum type="arabicPeriod"/>
              <a:tabLst>
                <a:tab pos="283210" algn="l"/>
              </a:tabLst>
            </a:pPr>
            <a:r>
              <a:rPr sz="2500" spc="5" dirty="0">
                <a:latin typeface="Arial"/>
                <a:cs typeface="Arial"/>
              </a:rPr>
              <a:t>C</a:t>
            </a:r>
            <a:r>
              <a:rPr sz="2500" spc="10" dirty="0">
                <a:latin typeface="Arial"/>
                <a:cs typeface="Arial"/>
              </a:rPr>
              <a:t>os</a:t>
            </a:r>
            <a:r>
              <a:rPr sz="2500" spc="-5" dirty="0">
                <a:latin typeface="Arial"/>
                <a:cs typeface="Arial"/>
              </a:rPr>
              <a:t>t</a:t>
            </a:r>
            <a:r>
              <a:rPr sz="2500" spc="50" dirty="0">
                <a:latin typeface="Arial"/>
                <a:cs typeface="Arial"/>
              </a:rPr>
              <a:t> </a:t>
            </a:r>
            <a:r>
              <a:rPr sz="2500" spc="-50" dirty="0">
                <a:latin typeface="Arial"/>
                <a:cs typeface="Arial"/>
              </a:rPr>
              <a:t>M</a:t>
            </a:r>
            <a:r>
              <a:rPr sz="2500" spc="-5" dirty="0">
                <a:latin typeface="Arial"/>
                <a:cs typeface="Arial"/>
              </a:rPr>
              <a:t>anagement</a:t>
            </a:r>
            <a:r>
              <a:rPr sz="2500" spc="15" dirty="0">
                <a:latin typeface="Arial"/>
                <a:cs typeface="Arial"/>
              </a:rPr>
              <a:t> </a:t>
            </a:r>
            <a:r>
              <a:rPr sz="2500" spc="-20" dirty="0">
                <a:latin typeface="Arial"/>
                <a:cs typeface="Arial"/>
              </a:rPr>
              <a:t>P</a:t>
            </a:r>
            <a:r>
              <a:rPr sz="2500" spc="-10" dirty="0">
                <a:latin typeface="Arial"/>
                <a:cs typeface="Arial"/>
              </a:rPr>
              <a:t>l</a:t>
            </a:r>
            <a:r>
              <a:rPr sz="2500" spc="-5" dirty="0">
                <a:latin typeface="Arial"/>
                <a:cs typeface="Arial"/>
              </a:rPr>
              <a:t>an,</a:t>
            </a:r>
            <a:r>
              <a:rPr sz="2500" spc="15" dirty="0">
                <a:latin typeface="Arial"/>
                <a:cs typeface="Arial"/>
              </a:rPr>
              <a:t> </a:t>
            </a:r>
            <a:r>
              <a:rPr sz="2500" spc="-10" dirty="0">
                <a:latin typeface="Arial"/>
                <a:cs typeface="Arial"/>
              </a:rPr>
              <a:t>c</a:t>
            </a:r>
            <a:r>
              <a:rPr sz="2500" spc="-30" dirty="0">
                <a:latin typeface="Arial"/>
                <a:cs typeface="Arial"/>
              </a:rPr>
              <a:t>a</a:t>
            </a:r>
            <a:r>
              <a:rPr sz="2500" spc="-5" dirty="0">
                <a:latin typeface="Arial"/>
                <a:cs typeface="Arial"/>
              </a:rPr>
              <a:t>n</a:t>
            </a:r>
            <a:r>
              <a:rPr sz="2500" spc="10" dirty="0">
                <a:latin typeface="Arial"/>
                <a:cs typeface="Arial"/>
              </a:rPr>
              <a:t> </a:t>
            </a:r>
            <a:r>
              <a:rPr sz="2500" spc="-10" dirty="0">
                <a:latin typeface="Arial"/>
                <a:cs typeface="Arial"/>
              </a:rPr>
              <a:t>i</a:t>
            </a:r>
            <a:r>
              <a:rPr sz="2500" spc="-30" dirty="0">
                <a:latin typeface="Arial"/>
                <a:cs typeface="Arial"/>
              </a:rPr>
              <a:t>n</a:t>
            </a:r>
            <a:r>
              <a:rPr sz="2500" spc="-10" dirty="0">
                <a:latin typeface="Arial"/>
                <a:cs typeface="Arial"/>
              </a:rPr>
              <a:t>cl</a:t>
            </a:r>
            <a:r>
              <a:rPr sz="2500" spc="-5" dirty="0">
                <a:latin typeface="Arial"/>
                <a:cs typeface="Arial"/>
              </a:rPr>
              <a:t>ude </a:t>
            </a:r>
            <a:r>
              <a:rPr sz="2500" spc="-30" dirty="0">
                <a:latin typeface="Arial"/>
                <a:cs typeface="Arial"/>
              </a:rPr>
              <a:t>b</a:t>
            </a:r>
            <a:r>
              <a:rPr sz="2500" spc="-5" dirty="0">
                <a:latin typeface="Arial"/>
                <a:cs typeface="Arial"/>
              </a:rPr>
              <a:t>ut</a:t>
            </a:r>
            <a:r>
              <a:rPr sz="2500" spc="-15" dirty="0">
                <a:latin typeface="Arial"/>
                <a:cs typeface="Arial"/>
              </a:rPr>
              <a:t> </a:t>
            </a:r>
            <a:r>
              <a:rPr sz="2500" spc="-5" dirty="0">
                <a:latin typeface="Arial"/>
                <a:cs typeface="Arial"/>
              </a:rPr>
              <a:t>not</a:t>
            </a:r>
            <a:r>
              <a:rPr sz="2500" spc="10" dirty="0">
                <a:latin typeface="Arial"/>
                <a:cs typeface="Arial"/>
              </a:rPr>
              <a:t> </a:t>
            </a:r>
            <a:r>
              <a:rPr sz="2500" spc="-10" dirty="0">
                <a:latin typeface="Arial"/>
                <a:cs typeface="Arial"/>
              </a:rPr>
              <a:t>l</a:t>
            </a:r>
            <a:r>
              <a:rPr sz="2500" spc="-35" dirty="0">
                <a:latin typeface="Arial"/>
                <a:cs typeface="Arial"/>
              </a:rPr>
              <a:t>i</a:t>
            </a:r>
            <a:r>
              <a:rPr sz="2500" spc="-5" dirty="0">
                <a:latin typeface="Arial"/>
                <a:cs typeface="Arial"/>
              </a:rPr>
              <a:t>m</a:t>
            </a:r>
            <a:r>
              <a:rPr sz="2500" spc="-10" dirty="0">
                <a:latin typeface="Arial"/>
                <a:cs typeface="Arial"/>
              </a:rPr>
              <a:t>i</a:t>
            </a:r>
            <a:r>
              <a:rPr sz="2500" spc="-5" dirty="0">
                <a:latin typeface="Arial"/>
                <a:cs typeface="Arial"/>
              </a:rPr>
              <a:t>t</a:t>
            </a:r>
            <a:r>
              <a:rPr sz="2500" spc="-30" dirty="0">
                <a:latin typeface="Arial"/>
                <a:cs typeface="Arial"/>
              </a:rPr>
              <a:t>e</a:t>
            </a:r>
            <a:r>
              <a:rPr sz="2500" spc="-5" dirty="0">
                <a:latin typeface="Arial"/>
                <a:cs typeface="Arial"/>
              </a:rPr>
              <a:t>d</a:t>
            </a:r>
            <a:r>
              <a:rPr sz="2500" spc="15" dirty="0">
                <a:latin typeface="Arial"/>
                <a:cs typeface="Arial"/>
              </a:rPr>
              <a:t> </a:t>
            </a:r>
            <a:r>
              <a:rPr sz="2500" spc="-30" dirty="0">
                <a:latin typeface="Arial"/>
                <a:cs typeface="Arial"/>
              </a:rPr>
              <a:t>t</a:t>
            </a:r>
            <a:r>
              <a:rPr sz="2500" spc="-5" dirty="0">
                <a:latin typeface="Arial"/>
                <a:cs typeface="Arial"/>
              </a:rPr>
              <a:t>o</a:t>
            </a:r>
            <a:endParaRPr sz="2500">
              <a:latin typeface="Arial"/>
              <a:cs typeface="Arial"/>
            </a:endParaRPr>
          </a:p>
          <a:p>
            <a:pPr marL="631190" lvl="1" indent="-341630">
              <a:lnSpc>
                <a:spcPct val="100000"/>
              </a:lnSpc>
              <a:spcBef>
                <a:spcPts val="455"/>
              </a:spcBef>
              <a:buFont typeface="Wingdings"/>
              <a:buChar char=""/>
              <a:tabLst>
                <a:tab pos="631825" algn="l"/>
              </a:tabLst>
            </a:pPr>
            <a:r>
              <a:rPr sz="2500" spc="-10" dirty="0">
                <a:latin typeface="Arial"/>
                <a:cs typeface="Arial"/>
              </a:rPr>
              <a:t>U</a:t>
            </a:r>
            <a:r>
              <a:rPr sz="2500" spc="-5" dirty="0">
                <a:latin typeface="Arial"/>
                <a:cs typeface="Arial"/>
              </a:rPr>
              <a:t>n</a:t>
            </a:r>
            <a:r>
              <a:rPr sz="2500" spc="-10" dirty="0">
                <a:latin typeface="Arial"/>
                <a:cs typeface="Arial"/>
              </a:rPr>
              <a:t>i</a:t>
            </a:r>
            <a:r>
              <a:rPr sz="2500" spc="-5" dirty="0">
                <a:latin typeface="Arial"/>
                <a:cs typeface="Arial"/>
              </a:rPr>
              <a:t>ts</a:t>
            </a:r>
            <a:r>
              <a:rPr sz="2500" spc="10" dirty="0">
                <a:latin typeface="Arial"/>
                <a:cs typeface="Arial"/>
              </a:rPr>
              <a:t> </a:t>
            </a:r>
            <a:r>
              <a:rPr sz="2500" spc="-5" dirty="0">
                <a:latin typeface="Arial"/>
                <a:cs typeface="Arial"/>
              </a:rPr>
              <a:t>of</a:t>
            </a:r>
            <a:r>
              <a:rPr sz="2500" spc="5" dirty="0">
                <a:latin typeface="Arial"/>
                <a:cs typeface="Arial"/>
              </a:rPr>
              <a:t> </a:t>
            </a:r>
            <a:r>
              <a:rPr sz="2500" spc="-50" dirty="0">
                <a:latin typeface="Arial"/>
                <a:cs typeface="Arial"/>
              </a:rPr>
              <a:t>M</a:t>
            </a:r>
            <a:r>
              <a:rPr sz="2500" spc="-5" dirty="0">
                <a:latin typeface="Arial"/>
                <a:cs typeface="Arial"/>
              </a:rPr>
              <a:t>ea</a:t>
            </a:r>
            <a:r>
              <a:rPr sz="2500" spc="-10" dirty="0">
                <a:latin typeface="Arial"/>
                <a:cs typeface="Arial"/>
              </a:rPr>
              <a:t>s</a:t>
            </a:r>
            <a:r>
              <a:rPr sz="2500" spc="-5" dirty="0">
                <a:latin typeface="Arial"/>
                <a:cs typeface="Arial"/>
              </a:rPr>
              <a:t>u</a:t>
            </a:r>
            <a:r>
              <a:rPr sz="2500" dirty="0">
                <a:latin typeface="Arial"/>
                <a:cs typeface="Arial"/>
              </a:rPr>
              <a:t>r</a:t>
            </a:r>
            <a:r>
              <a:rPr sz="2500" spc="-5" dirty="0">
                <a:latin typeface="Arial"/>
                <a:cs typeface="Arial"/>
              </a:rPr>
              <a:t>e</a:t>
            </a:r>
            <a:endParaRPr sz="2500">
              <a:latin typeface="Arial"/>
              <a:cs typeface="Arial"/>
            </a:endParaRPr>
          </a:p>
          <a:p>
            <a:pPr marL="631190" lvl="1" indent="-341630">
              <a:lnSpc>
                <a:spcPct val="100000"/>
              </a:lnSpc>
              <a:spcBef>
                <a:spcPts val="600"/>
              </a:spcBef>
              <a:buFont typeface="Wingdings"/>
              <a:buChar char=""/>
              <a:tabLst>
                <a:tab pos="631825" algn="l"/>
              </a:tabLst>
            </a:pPr>
            <a:r>
              <a:rPr sz="2500" spc="-5" dirty="0">
                <a:latin typeface="Arial"/>
                <a:cs typeface="Arial"/>
              </a:rPr>
              <a:t>Le</a:t>
            </a:r>
            <a:r>
              <a:rPr sz="2500" spc="-30" dirty="0">
                <a:latin typeface="Arial"/>
                <a:cs typeface="Arial"/>
              </a:rPr>
              <a:t>v</a:t>
            </a:r>
            <a:r>
              <a:rPr sz="2500" spc="-5" dirty="0">
                <a:latin typeface="Arial"/>
                <a:cs typeface="Arial"/>
              </a:rPr>
              <a:t>el</a:t>
            </a:r>
            <a:r>
              <a:rPr sz="2500" spc="10" dirty="0">
                <a:latin typeface="Arial"/>
                <a:cs typeface="Arial"/>
              </a:rPr>
              <a:t> </a:t>
            </a:r>
            <a:r>
              <a:rPr sz="2500" spc="-5" dirty="0">
                <a:latin typeface="Arial"/>
                <a:cs typeface="Arial"/>
              </a:rPr>
              <a:t>of</a:t>
            </a:r>
            <a:r>
              <a:rPr sz="2500" spc="5" dirty="0">
                <a:latin typeface="Arial"/>
                <a:cs typeface="Arial"/>
              </a:rPr>
              <a:t> </a:t>
            </a:r>
            <a:r>
              <a:rPr sz="2500" spc="-40" dirty="0">
                <a:latin typeface="Arial"/>
                <a:cs typeface="Arial"/>
              </a:rPr>
              <a:t>P</a:t>
            </a:r>
            <a:r>
              <a:rPr sz="2500" dirty="0">
                <a:latin typeface="Arial"/>
                <a:cs typeface="Arial"/>
              </a:rPr>
              <a:t>r</a:t>
            </a:r>
            <a:r>
              <a:rPr sz="2500" spc="-5" dirty="0">
                <a:latin typeface="Arial"/>
                <a:cs typeface="Arial"/>
              </a:rPr>
              <a:t>e</a:t>
            </a:r>
            <a:r>
              <a:rPr sz="2500" spc="-10" dirty="0">
                <a:latin typeface="Arial"/>
                <a:cs typeface="Arial"/>
              </a:rPr>
              <a:t>cis</a:t>
            </a:r>
            <a:r>
              <a:rPr sz="2500" spc="-35" dirty="0">
                <a:latin typeface="Arial"/>
                <a:cs typeface="Arial"/>
              </a:rPr>
              <a:t>i</a:t>
            </a:r>
            <a:r>
              <a:rPr sz="2500" spc="-5" dirty="0">
                <a:latin typeface="Arial"/>
                <a:cs typeface="Arial"/>
              </a:rPr>
              <a:t>on</a:t>
            </a:r>
            <a:endParaRPr sz="2500">
              <a:latin typeface="Arial"/>
              <a:cs typeface="Arial"/>
            </a:endParaRPr>
          </a:p>
          <a:p>
            <a:pPr marL="631190" lvl="1" indent="-341630">
              <a:lnSpc>
                <a:spcPct val="100000"/>
              </a:lnSpc>
              <a:spcBef>
                <a:spcPts val="600"/>
              </a:spcBef>
              <a:buFont typeface="Wingdings"/>
              <a:buChar char=""/>
              <a:tabLst>
                <a:tab pos="631825" algn="l"/>
              </a:tabLst>
            </a:pPr>
            <a:r>
              <a:rPr sz="2500" spc="-5" dirty="0">
                <a:latin typeface="Arial"/>
                <a:cs typeface="Arial"/>
              </a:rPr>
              <a:t>Le</a:t>
            </a:r>
            <a:r>
              <a:rPr sz="2500" spc="-30" dirty="0">
                <a:latin typeface="Arial"/>
                <a:cs typeface="Arial"/>
              </a:rPr>
              <a:t>v</a:t>
            </a:r>
            <a:r>
              <a:rPr sz="2500" spc="-5" dirty="0">
                <a:latin typeface="Arial"/>
                <a:cs typeface="Arial"/>
              </a:rPr>
              <a:t>el</a:t>
            </a:r>
            <a:r>
              <a:rPr sz="2500" spc="10" dirty="0">
                <a:latin typeface="Arial"/>
                <a:cs typeface="Arial"/>
              </a:rPr>
              <a:t> </a:t>
            </a:r>
            <a:r>
              <a:rPr sz="2500" spc="-5" dirty="0">
                <a:latin typeface="Arial"/>
                <a:cs typeface="Arial"/>
              </a:rPr>
              <a:t>of</a:t>
            </a:r>
            <a:r>
              <a:rPr sz="2500" spc="-140" dirty="0">
                <a:latin typeface="Arial"/>
                <a:cs typeface="Arial"/>
              </a:rPr>
              <a:t> </a:t>
            </a:r>
            <a:r>
              <a:rPr sz="2500" spc="-20" dirty="0">
                <a:latin typeface="Arial"/>
                <a:cs typeface="Arial"/>
              </a:rPr>
              <a:t>A</a:t>
            </a:r>
            <a:r>
              <a:rPr sz="2500" spc="-10" dirty="0">
                <a:latin typeface="Arial"/>
                <a:cs typeface="Arial"/>
              </a:rPr>
              <a:t>cc</a:t>
            </a:r>
            <a:r>
              <a:rPr sz="2500" spc="-5" dirty="0">
                <a:latin typeface="Arial"/>
                <a:cs typeface="Arial"/>
              </a:rPr>
              <a:t>u</a:t>
            </a:r>
            <a:r>
              <a:rPr sz="2500" spc="-20" dirty="0">
                <a:latin typeface="Arial"/>
                <a:cs typeface="Arial"/>
              </a:rPr>
              <a:t>r</a:t>
            </a:r>
            <a:r>
              <a:rPr sz="2500" spc="-5" dirty="0">
                <a:latin typeface="Arial"/>
                <a:cs typeface="Arial"/>
              </a:rPr>
              <a:t>a</a:t>
            </a:r>
            <a:r>
              <a:rPr sz="2500" spc="-10" dirty="0">
                <a:latin typeface="Arial"/>
                <a:cs typeface="Arial"/>
              </a:rPr>
              <a:t>c</a:t>
            </a:r>
            <a:r>
              <a:rPr sz="2500" spc="-5" dirty="0">
                <a:latin typeface="Arial"/>
                <a:cs typeface="Arial"/>
              </a:rPr>
              <a:t>y</a:t>
            </a:r>
            <a:endParaRPr sz="2500">
              <a:latin typeface="Arial"/>
              <a:cs typeface="Arial"/>
            </a:endParaRPr>
          </a:p>
          <a:p>
            <a:pPr marL="631190" lvl="1" indent="-341630">
              <a:lnSpc>
                <a:spcPct val="100000"/>
              </a:lnSpc>
              <a:spcBef>
                <a:spcPts val="600"/>
              </a:spcBef>
              <a:buFont typeface="Wingdings"/>
              <a:buChar char=""/>
              <a:tabLst>
                <a:tab pos="631825" algn="l"/>
              </a:tabLst>
            </a:pPr>
            <a:r>
              <a:rPr sz="2500" spc="-10" dirty="0">
                <a:latin typeface="Arial"/>
                <a:cs typeface="Arial"/>
              </a:rPr>
              <a:t>C</a:t>
            </a:r>
            <a:r>
              <a:rPr sz="2500" spc="-5" dirty="0">
                <a:latin typeface="Arial"/>
                <a:cs typeface="Arial"/>
              </a:rPr>
              <a:t>ont</a:t>
            </a:r>
            <a:r>
              <a:rPr sz="2500" dirty="0">
                <a:latin typeface="Arial"/>
                <a:cs typeface="Arial"/>
              </a:rPr>
              <a:t>r</a:t>
            </a:r>
            <a:r>
              <a:rPr sz="2500" spc="-30" dirty="0">
                <a:latin typeface="Arial"/>
                <a:cs typeface="Arial"/>
              </a:rPr>
              <a:t>o</a:t>
            </a:r>
            <a:r>
              <a:rPr sz="2500" spc="-5" dirty="0">
                <a:latin typeface="Arial"/>
                <a:cs typeface="Arial"/>
              </a:rPr>
              <a:t>l</a:t>
            </a:r>
            <a:r>
              <a:rPr sz="2500" spc="-105" dirty="0">
                <a:latin typeface="Arial"/>
                <a:cs typeface="Arial"/>
              </a:rPr>
              <a:t> </a:t>
            </a:r>
            <a:r>
              <a:rPr sz="2500" spc="-20" dirty="0">
                <a:latin typeface="Arial"/>
                <a:cs typeface="Arial"/>
              </a:rPr>
              <a:t>A</a:t>
            </a:r>
            <a:r>
              <a:rPr sz="2500" spc="-10" dirty="0">
                <a:latin typeface="Arial"/>
                <a:cs typeface="Arial"/>
              </a:rPr>
              <a:t>cc</a:t>
            </a:r>
            <a:r>
              <a:rPr sz="2500" spc="-30" dirty="0">
                <a:latin typeface="Arial"/>
                <a:cs typeface="Arial"/>
              </a:rPr>
              <a:t>o</a:t>
            </a:r>
            <a:r>
              <a:rPr sz="2500" spc="-5" dirty="0">
                <a:latin typeface="Arial"/>
                <a:cs typeface="Arial"/>
              </a:rPr>
              <a:t>unts</a:t>
            </a:r>
            <a:endParaRPr sz="2500">
              <a:latin typeface="Arial"/>
              <a:cs typeface="Arial"/>
            </a:endParaRPr>
          </a:p>
          <a:p>
            <a:pPr marL="631190" lvl="1" indent="-341630">
              <a:lnSpc>
                <a:spcPct val="100000"/>
              </a:lnSpc>
              <a:spcBef>
                <a:spcPts val="600"/>
              </a:spcBef>
              <a:buFont typeface="Wingdings"/>
              <a:buChar char=""/>
              <a:tabLst>
                <a:tab pos="631825" algn="l"/>
              </a:tabLst>
            </a:pPr>
            <a:r>
              <a:rPr sz="2500" spc="-10" dirty="0">
                <a:latin typeface="Arial"/>
                <a:cs typeface="Arial"/>
              </a:rPr>
              <a:t>C</a:t>
            </a:r>
            <a:r>
              <a:rPr sz="2500" spc="-5" dirty="0">
                <a:latin typeface="Arial"/>
                <a:cs typeface="Arial"/>
              </a:rPr>
              <a:t>ont</a:t>
            </a:r>
            <a:r>
              <a:rPr sz="2500" dirty="0">
                <a:latin typeface="Arial"/>
                <a:cs typeface="Arial"/>
              </a:rPr>
              <a:t>r</a:t>
            </a:r>
            <a:r>
              <a:rPr sz="2500" spc="-30" dirty="0">
                <a:latin typeface="Arial"/>
                <a:cs typeface="Arial"/>
              </a:rPr>
              <a:t>o</a:t>
            </a:r>
            <a:r>
              <a:rPr sz="2500" spc="-5" dirty="0">
                <a:latin typeface="Arial"/>
                <a:cs typeface="Arial"/>
              </a:rPr>
              <a:t>l</a:t>
            </a:r>
            <a:r>
              <a:rPr sz="2500" spc="-30" dirty="0">
                <a:latin typeface="Arial"/>
                <a:cs typeface="Arial"/>
              </a:rPr>
              <a:t> </a:t>
            </a:r>
            <a:r>
              <a:rPr sz="2500" spc="-20" dirty="0">
                <a:latin typeface="Arial"/>
                <a:cs typeface="Arial"/>
              </a:rPr>
              <a:t>T</a:t>
            </a:r>
            <a:r>
              <a:rPr sz="2500" spc="-5" dirty="0">
                <a:latin typeface="Arial"/>
                <a:cs typeface="Arial"/>
              </a:rPr>
              <a:t>h</a:t>
            </a:r>
            <a:r>
              <a:rPr sz="2500" spc="-20" dirty="0">
                <a:latin typeface="Arial"/>
                <a:cs typeface="Arial"/>
              </a:rPr>
              <a:t>r</a:t>
            </a:r>
            <a:r>
              <a:rPr sz="2500" spc="-5" dirty="0">
                <a:latin typeface="Arial"/>
                <a:cs typeface="Arial"/>
              </a:rPr>
              <a:t>e</a:t>
            </a:r>
            <a:r>
              <a:rPr sz="2500" spc="-10" dirty="0">
                <a:latin typeface="Arial"/>
                <a:cs typeface="Arial"/>
              </a:rPr>
              <a:t>s</a:t>
            </a:r>
            <a:r>
              <a:rPr sz="2500" spc="-5" dirty="0">
                <a:latin typeface="Arial"/>
                <a:cs typeface="Arial"/>
              </a:rPr>
              <a:t>ho</a:t>
            </a:r>
            <a:r>
              <a:rPr sz="2500" spc="-35" dirty="0">
                <a:latin typeface="Arial"/>
                <a:cs typeface="Arial"/>
              </a:rPr>
              <a:t>l</a:t>
            </a:r>
            <a:r>
              <a:rPr sz="2500" spc="-5" dirty="0">
                <a:latin typeface="Arial"/>
                <a:cs typeface="Arial"/>
              </a:rPr>
              <a:t>ds</a:t>
            </a:r>
            <a:endParaRPr sz="2500">
              <a:latin typeface="Arial"/>
              <a:cs typeface="Arial"/>
            </a:endParaRPr>
          </a:p>
          <a:p>
            <a:pPr marL="631190" lvl="1" indent="-341630">
              <a:lnSpc>
                <a:spcPct val="100000"/>
              </a:lnSpc>
              <a:spcBef>
                <a:spcPts val="600"/>
              </a:spcBef>
              <a:buFont typeface="Wingdings"/>
              <a:buChar char=""/>
              <a:tabLst>
                <a:tab pos="631825" algn="l"/>
              </a:tabLst>
            </a:pPr>
            <a:r>
              <a:rPr sz="2500" spc="-10" dirty="0">
                <a:latin typeface="Arial"/>
                <a:cs typeface="Arial"/>
              </a:rPr>
              <a:t>R</a:t>
            </a:r>
            <a:r>
              <a:rPr sz="2500" spc="-5" dirty="0">
                <a:latin typeface="Arial"/>
                <a:cs typeface="Arial"/>
              </a:rPr>
              <a:t>u</a:t>
            </a:r>
            <a:r>
              <a:rPr sz="2500" spc="-10" dirty="0">
                <a:latin typeface="Arial"/>
                <a:cs typeface="Arial"/>
              </a:rPr>
              <a:t>l</a:t>
            </a:r>
            <a:r>
              <a:rPr sz="2500" spc="-5" dirty="0">
                <a:latin typeface="Arial"/>
                <a:cs typeface="Arial"/>
              </a:rPr>
              <a:t>es</a:t>
            </a:r>
            <a:r>
              <a:rPr sz="2500" spc="10" dirty="0">
                <a:latin typeface="Arial"/>
                <a:cs typeface="Arial"/>
              </a:rPr>
              <a:t> </a:t>
            </a:r>
            <a:r>
              <a:rPr sz="2500" spc="-5" dirty="0">
                <a:latin typeface="Arial"/>
                <a:cs typeface="Arial"/>
              </a:rPr>
              <a:t>for</a:t>
            </a:r>
            <a:r>
              <a:rPr sz="2500" spc="15" dirty="0">
                <a:latin typeface="Arial"/>
                <a:cs typeface="Arial"/>
              </a:rPr>
              <a:t> </a:t>
            </a:r>
            <a:r>
              <a:rPr sz="2500" spc="-20" dirty="0">
                <a:latin typeface="Arial"/>
                <a:cs typeface="Arial"/>
              </a:rPr>
              <a:t>P</a:t>
            </a:r>
            <a:r>
              <a:rPr sz="2500" spc="-30" dirty="0">
                <a:latin typeface="Arial"/>
                <a:cs typeface="Arial"/>
              </a:rPr>
              <a:t>e</a:t>
            </a:r>
            <a:r>
              <a:rPr sz="2500" dirty="0">
                <a:latin typeface="Arial"/>
                <a:cs typeface="Arial"/>
              </a:rPr>
              <a:t>r</a:t>
            </a:r>
            <a:r>
              <a:rPr sz="2500" spc="-5" dirty="0">
                <a:latin typeface="Arial"/>
                <a:cs typeface="Arial"/>
              </a:rPr>
              <a:t>f</a:t>
            </a:r>
            <a:r>
              <a:rPr sz="2500" spc="-30" dirty="0">
                <a:latin typeface="Arial"/>
                <a:cs typeface="Arial"/>
              </a:rPr>
              <a:t>o</a:t>
            </a:r>
            <a:r>
              <a:rPr sz="2500" dirty="0">
                <a:latin typeface="Arial"/>
                <a:cs typeface="Arial"/>
              </a:rPr>
              <a:t>r</a:t>
            </a:r>
            <a:r>
              <a:rPr sz="2500" spc="-25" dirty="0">
                <a:latin typeface="Arial"/>
                <a:cs typeface="Arial"/>
              </a:rPr>
              <a:t>m</a:t>
            </a:r>
            <a:r>
              <a:rPr sz="2500" spc="-30" dirty="0">
                <a:latin typeface="Arial"/>
                <a:cs typeface="Arial"/>
              </a:rPr>
              <a:t>a</a:t>
            </a:r>
            <a:r>
              <a:rPr sz="2500" spc="-5" dirty="0">
                <a:latin typeface="Arial"/>
                <a:cs typeface="Arial"/>
              </a:rPr>
              <a:t>n</a:t>
            </a:r>
            <a:r>
              <a:rPr sz="2500" spc="-10" dirty="0">
                <a:latin typeface="Arial"/>
                <a:cs typeface="Arial"/>
              </a:rPr>
              <a:t>c</a:t>
            </a:r>
            <a:r>
              <a:rPr sz="2500" spc="-5" dirty="0">
                <a:latin typeface="Arial"/>
                <a:cs typeface="Arial"/>
              </a:rPr>
              <a:t>e</a:t>
            </a:r>
            <a:r>
              <a:rPr sz="2500" spc="60" dirty="0">
                <a:latin typeface="Arial"/>
                <a:cs typeface="Arial"/>
              </a:rPr>
              <a:t> </a:t>
            </a:r>
            <a:r>
              <a:rPr sz="2500" spc="-50" dirty="0">
                <a:latin typeface="Arial"/>
                <a:cs typeface="Arial"/>
              </a:rPr>
              <a:t>M</a:t>
            </a:r>
            <a:r>
              <a:rPr sz="2500" spc="-5" dirty="0">
                <a:latin typeface="Arial"/>
                <a:cs typeface="Arial"/>
              </a:rPr>
              <a:t>ea</a:t>
            </a:r>
            <a:r>
              <a:rPr sz="2500" spc="-10" dirty="0">
                <a:latin typeface="Arial"/>
                <a:cs typeface="Arial"/>
              </a:rPr>
              <a:t>s</a:t>
            </a:r>
            <a:r>
              <a:rPr sz="2500" spc="-5" dirty="0">
                <a:latin typeface="Arial"/>
                <a:cs typeface="Arial"/>
              </a:rPr>
              <a:t>u</a:t>
            </a:r>
            <a:r>
              <a:rPr sz="2500" spc="-20" dirty="0">
                <a:latin typeface="Arial"/>
                <a:cs typeface="Arial"/>
              </a:rPr>
              <a:t>r</a:t>
            </a:r>
            <a:r>
              <a:rPr sz="2500" spc="-5" dirty="0">
                <a:latin typeface="Arial"/>
                <a:cs typeface="Arial"/>
              </a:rPr>
              <a:t>em</a:t>
            </a:r>
            <a:r>
              <a:rPr sz="2500" spc="-30" dirty="0">
                <a:latin typeface="Arial"/>
                <a:cs typeface="Arial"/>
              </a:rPr>
              <a:t>e</a:t>
            </a:r>
            <a:r>
              <a:rPr sz="2500" spc="-5" dirty="0">
                <a:latin typeface="Arial"/>
                <a:cs typeface="Arial"/>
              </a:rPr>
              <a:t>nt</a:t>
            </a:r>
            <a:endParaRPr sz="2500">
              <a:latin typeface="Arial"/>
              <a:cs typeface="Arial"/>
            </a:endParaRPr>
          </a:p>
          <a:p>
            <a:pPr marL="631190" lvl="1" indent="-341630">
              <a:lnSpc>
                <a:spcPct val="100000"/>
              </a:lnSpc>
              <a:spcBef>
                <a:spcPts val="600"/>
              </a:spcBef>
              <a:buFont typeface="Wingdings"/>
              <a:buChar char=""/>
              <a:tabLst>
                <a:tab pos="631825" algn="l"/>
              </a:tabLst>
            </a:pPr>
            <a:r>
              <a:rPr sz="2500" spc="-10" dirty="0">
                <a:latin typeface="Arial"/>
                <a:cs typeface="Arial"/>
              </a:rPr>
              <a:t>R</a:t>
            </a:r>
            <a:r>
              <a:rPr sz="2500" spc="-5" dirty="0">
                <a:latin typeface="Arial"/>
                <a:cs typeface="Arial"/>
              </a:rPr>
              <a:t>epo</a:t>
            </a:r>
            <a:r>
              <a:rPr sz="2500" dirty="0">
                <a:latin typeface="Arial"/>
                <a:cs typeface="Arial"/>
              </a:rPr>
              <a:t>r</a:t>
            </a:r>
            <a:r>
              <a:rPr sz="2500" spc="-30" dirty="0">
                <a:latin typeface="Arial"/>
                <a:cs typeface="Arial"/>
              </a:rPr>
              <a:t>t</a:t>
            </a:r>
            <a:r>
              <a:rPr sz="2500" spc="-10" dirty="0">
                <a:latin typeface="Arial"/>
                <a:cs typeface="Arial"/>
              </a:rPr>
              <a:t>i</a:t>
            </a:r>
            <a:r>
              <a:rPr sz="2500" spc="-5" dirty="0">
                <a:latin typeface="Arial"/>
                <a:cs typeface="Arial"/>
              </a:rPr>
              <a:t>ng</a:t>
            </a:r>
            <a:r>
              <a:rPr sz="2500" spc="5" dirty="0">
                <a:latin typeface="Arial"/>
                <a:cs typeface="Arial"/>
              </a:rPr>
              <a:t> </a:t>
            </a:r>
            <a:r>
              <a:rPr sz="2500" dirty="0">
                <a:latin typeface="Arial"/>
                <a:cs typeface="Arial"/>
              </a:rPr>
              <a:t>F</a:t>
            </a:r>
            <a:r>
              <a:rPr sz="2500" spc="-30" dirty="0">
                <a:latin typeface="Arial"/>
                <a:cs typeface="Arial"/>
              </a:rPr>
              <a:t>o</a:t>
            </a:r>
            <a:r>
              <a:rPr sz="2500" dirty="0">
                <a:latin typeface="Arial"/>
                <a:cs typeface="Arial"/>
              </a:rPr>
              <a:t>r</a:t>
            </a:r>
            <a:r>
              <a:rPr sz="2500" spc="-25" dirty="0">
                <a:latin typeface="Arial"/>
                <a:cs typeface="Arial"/>
              </a:rPr>
              <a:t>m</a:t>
            </a:r>
            <a:r>
              <a:rPr sz="2500" spc="-5" dirty="0">
                <a:latin typeface="Arial"/>
                <a:cs typeface="Arial"/>
              </a:rPr>
              <a:t>ats</a:t>
            </a:r>
            <a:endParaRPr sz="2500">
              <a:latin typeface="Arial"/>
              <a:cs typeface="Arial"/>
            </a:endParaRPr>
          </a:p>
          <a:p>
            <a:pPr marL="631190" lvl="1" indent="-341630">
              <a:lnSpc>
                <a:spcPct val="100000"/>
              </a:lnSpc>
              <a:spcBef>
                <a:spcPts val="600"/>
              </a:spcBef>
              <a:buFont typeface="Wingdings"/>
              <a:buChar char=""/>
              <a:tabLst>
                <a:tab pos="631825" algn="l"/>
              </a:tabLst>
            </a:pPr>
            <a:r>
              <a:rPr sz="2500" spc="-20" dirty="0">
                <a:latin typeface="Arial"/>
                <a:cs typeface="Arial"/>
              </a:rPr>
              <a:t>P</a:t>
            </a:r>
            <a:r>
              <a:rPr sz="2500" dirty="0">
                <a:latin typeface="Arial"/>
                <a:cs typeface="Arial"/>
              </a:rPr>
              <a:t>r</a:t>
            </a:r>
            <a:r>
              <a:rPr sz="2500" spc="-5" dirty="0">
                <a:latin typeface="Arial"/>
                <a:cs typeface="Arial"/>
              </a:rPr>
              <a:t>o</a:t>
            </a:r>
            <a:r>
              <a:rPr sz="2500" spc="-10" dirty="0">
                <a:latin typeface="Arial"/>
                <a:cs typeface="Arial"/>
              </a:rPr>
              <a:t>c</a:t>
            </a:r>
            <a:r>
              <a:rPr sz="2500" spc="-5" dirty="0">
                <a:latin typeface="Arial"/>
                <a:cs typeface="Arial"/>
              </a:rPr>
              <a:t>e</a:t>
            </a:r>
            <a:r>
              <a:rPr sz="2500" spc="-10" dirty="0">
                <a:latin typeface="Arial"/>
                <a:cs typeface="Arial"/>
              </a:rPr>
              <a:t>s</a:t>
            </a:r>
            <a:r>
              <a:rPr sz="2500" spc="-5" dirty="0">
                <a:latin typeface="Arial"/>
                <a:cs typeface="Arial"/>
              </a:rPr>
              <a:t>s </a:t>
            </a:r>
            <a:r>
              <a:rPr sz="2500" spc="-10" dirty="0">
                <a:latin typeface="Arial"/>
                <a:cs typeface="Arial"/>
              </a:rPr>
              <a:t>D</a:t>
            </a:r>
            <a:r>
              <a:rPr sz="2500" spc="-5" dirty="0">
                <a:latin typeface="Arial"/>
                <a:cs typeface="Arial"/>
              </a:rPr>
              <a:t>e</a:t>
            </a:r>
            <a:r>
              <a:rPr sz="2500" spc="-10" dirty="0">
                <a:latin typeface="Arial"/>
                <a:cs typeface="Arial"/>
              </a:rPr>
              <a:t>s</a:t>
            </a:r>
            <a:r>
              <a:rPr sz="2500" spc="-30" dirty="0">
                <a:latin typeface="Arial"/>
                <a:cs typeface="Arial"/>
              </a:rPr>
              <a:t>c</a:t>
            </a:r>
            <a:r>
              <a:rPr sz="2500" dirty="0">
                <a:latin typeface="Arial"/>
                <a:cs typeface="Arial"/>
              </a:rPr>
              <a:t>r</a:t>
            </a:r>
            <a:r>
              <a:rPr sz="2500" spc="-10" dirty="0">
                <a:latin typeface="Arial"/>
                <a:cs typeface="Arial"/>
              </a:rPr>
              <a:t>i</a:t>
            </a:r>
            <a:r>
              <a:rPr sz="2500" spc="-5" dirty="0">
                <a:latin typeface="Arial"/>
                <a:cs typeface="Arial"/>
              </a:rPr>
              <a:t>pt</a:t>
            </a:r>
            <a:r>
              <a:rPr sz="2500" spc="-35" dirty="0">
                <a:latin typeface="Arial"/>
                <a:cs typeface="Arial"/>
              </a:rPr>
              <a:t>i</a:t>
            </a:r>
            <a:r>
              <a:rPr sz="2500" spc="-30" dirty="0">
                <a:latin typeface="Arial"/>
                <a:cs typeface="Arial"/>
              </a:rPr>
              <a:t>o</a:t>
            </a:r>
            <a:r>
              <a:rPr sz="2500" spc="-5" dirty="0">
                <a:latin typeface="Arial"/>
                <a:cs typeface="Arial"/>
              </a:rPr>
              <a:t>n</a:t>
            </a:r>
            <a:endParaRPr sz="2500">
              <a:latin typeface="Arial"/>
              <a:cs typeface="Arial"/>
            </a:endParaRPr>
          </a:p>
          <a:p>
            <a:pPr marL="631190" lvl="1" indent="-341630">
              <a:lnSpc>
                <a:spcPct val="100000"/>
              </a:lnSpc>
              <a:spcBef>
                <a:spcPts val="600"/>
              </a:spcBef>
              <a:buFont typeface="Wingdings"/>
              <a:buChar char=""/>
              <a:tabLst>
                <a:tab pos="631825" algn="l"/>
              </a:tabLst>
            </a:pPr>
            <a:r>
              <a:rPr sz="2500" spc="-20" dirty="0">
                <a:latin typeface="Arial"/>
                <a:cs typeface="Arial"/>
              </a:rPr>
              <a:t>A</a:t>
            </a:r>
            <a:r>
              <a:rPr sz="2500" spc="-5" dirty="0">
                <a:latin typeface="Arial"/>
                <a:cs typeface="Arial"/>
              </a:rPr>
              <a:t>dd</a:t>
            </a:r>
            <a:r>
              <a:rPr sz="2500" spc="-10" dirty="0">
                <a:latin typeface="Arial"/>
                <a:cs typeface="Arial"/>
              </a:rPr>
              <a:t>i</a:t>
            </a:r>
            <a:r>
              <a:rPr sz="2500" spc="-5" dirty="0">
                <a:latin typeface="Arial"/>
                <a:cs typeface="Arial"/>
              </a:rPr>
              <a:t>t</a:t>
            </a:r>
            <a:r>
              <a:rPr sz="2500" spc="-10" dirty="0">
                <a:latin typeface="Arial"/>
                <a:cs typeface="Arial"/>
              </a:rPr>
              <a:t>i</a:t>
            </a:r>
            <a:r>
              <a:rPr sz="2500" spc="-5" dirty="0">
                <a:latin typeface="Arial"/>
                <a:cs typeface="Arial"/>
              </a:rPr>
              <a:t>onal</a:t>
            </a:r>
            <a:r>
              <a:rPr sz="2500" spc="-25" dirty="0">
                <a:latin typeface="Arial"/>
                <a:cs typeface="Arial"/>
              </a:rPr>
              <a:t> </a:t>
            </a:r>
            <a:r>
              <a:rPr sz="2500" spc="-10" dirty="0">
                <a:latin typeface="Arial"/>
                <a:cs typeface="Arial"/>
              </a:rPr>
              <a:t>D</a:t>
            </a:r>
            <a:r>
              <a:rPr sz="2500" spc="-30" dirty="0">
                <a:latin typeface="Arial"/>
                <a:cs typeface="Arial"/>
              </a:rPr>
              <a:t>e</a:t>
            </a:r>
            <a:r>
              <a:rPr sz="2500" spc="-5" dirty="0">
                <a:latin typeface="Arial"/>
                <a:cs typeface="Arial"/>
              </a:rPr>
              <a:t>ta</a:t>
            </a:r>
            <a:r>
              <a:rPr sz="2500" spc="-10" dirty="0">
                <a:latin typeface="Arial"/>
                <a:cs typeface="Arial"/>
              </a:rPr>
              <a:t>il</a:t>
            </a:r>
            <a:r>
              <a:rPr sz="2500" spc="-5" dirty="0">
                <a:latin typeface="Arial"/>
                <a:cs typeface="Arial"/>
              </a:rPr>
              <a:t>s</a:t>
            </a:r>
            <a:endParaRPr sz="25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64540" y="6271769"/>
            <a:ext cx="221615" cy="2241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15" dirty="0">
                <a:solidFill>
                  <a:srgbClr val="A07B35"/>
                </a:solidFill>
                <a:latin typeface="Arial"/>
                <a:cs typeface="Arial"/>
              </a:rPr>
              <a:t>1</a:t>
            </a:r>
            <a:r>
              <a:rPr sz="1400" spc="-5" dirty="0">
                <a:solidFill>
                  <a:srgbClr val="A07B35"/>
                </a:solidFill>
                <a:latin typeface="Arial"/>
                <a:cs typeface="Arial"/>
              </a:rPr>
              <a:t>7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16865">
              <a:lnSpc>
                <a:spcPct val="100000"/>
              </a:lnSpc>
            </a:pPr>
            <a:r>
              <a:rPr spc="-5" dirty="0"/>
              <a:t>7</a:t>
            </a:r>
            <a:r>
              <a:rPr spc="-15" dirty="0"/>
              <a:t>.</a:t>
            </a:r>
            <a:r>
              <a:rPr spc="-5" dirty="0"/>
              <a:t>2</a:t>
            </a:r>
            <a:r>
              <a:rPr spc="-10" dirty="0"/>
              <a:t> Est</a:t>
            </a:r>
            <a:r>
              <a:rPr spc="-5" dirty="0"/>
              <a:t>im</a:t>
            </a:r>
            <a:r>
              <a:rPr spc="-15" dirty="0"/>
              <a:t>a</a:t>
            </a:r>
            <a:r>
              <a:rPr spc="0" dirty="0"/>
              <a:t>t</a:t>
            </a:r>
            <a:r>
              <a:rPr spc="-5" dirty="0"/>
              <a:t>e</a:t>
            </a:r>
            <a:r>
              <a:rPr dirty="0"/>
              <a:t> </a:t>
            </a:r>
            <a:r>
              <a:rPr spc="-5" dirty="0"/>
              <a:t>Co</a:t>
            </a:r>
            <a:r>
              <a:rPr spc="-10" dirty="0"/>
              <a:t>st</a:t>
            </a:r>
            <a:r>
              <a:rPr spc="-5" dirty="0"/>
              <a:t>s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510"/>
              </a:lnSpc>
            </a:pPr>
            <a:fld id="{81D60167-4931-47E6-BA6A-407CBD079E47}" type="slidenum">
              <a:rPr spc="-5" dirty="0"/>
              <a:t>19</a:t>
            </a:fld>
            <a:endParaRPr spc="-5" dirty="0"/>
          </a:p>
        </p:txBody>
      </p:sp>
      <p:sp>
        <p:nvSpPr>
          <p:cNvPr id="4" name="object 4"/>
          <p:cNvSpPr txBox="1"/>
          <p:nvPr/>
        </p:nvSpPr>
        <p:spPr>
          <a:xfrm>
            <a:off x="840739" y="1461008"/>
            <a:ext cx="7189470" cy="4686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75615" marR="186055" indent="-462915">
              <a:lnSpc>
                <a:spcPts val="4610"/>
              </a:lnSpc>
              <a:buFont typeface="Wingdings"/>
              <a:buChar char=""/>
              <a:tabLst>
                <a:tab pos="473075" algn="l"/>
              </a:tabLst>
            </a:pPr>
            <a:r>
              <a:rPr sz="2600" spc="5" dirty="0">
                <a:latin typeface="Arial"/>
                <a:cs typeface="Arial"/>
              </a:rPr>
              <a:t>T</a:t>
            </a:r>
            <a:r>
              <a:rPr sz="2600" spc="-10" dirty="0">
                <a:latin typeface="Arial"/>
                <a:cs typeface="Arial"/>
              </a:rPr>
              <a:t>h</a:t>
            </a:r>
            <a:r>
              <a:rPr sz="2600" spc="-5" dirty="0">
                <a:latin typeface="Arial"/>
                <a:cs typeface="Arial"/>
              </a:rPr>
              <a:t>e</a:t>
            </a:r>
            <a:r>
              <a:rPr sz="2600" dirty="0">
                <a:latin typeface="Arial"/>
                <a:cs typeface="Arial"/>
              </a:rPr>
              <a:t> </a:t>
            </a:r>
            <a:r>
              <a:rPr sz="2600" spc="-20" dirty="0">
                <a:latin typeface="Arial"/>
                <a:cs typeface="Arial"/>
              </a:rPr>
              <a:t>P</a:t>
            </a:r>
            <a:r>
              <a:rPr sz="2600" spc="-5" dirty="0">
                <a:latin typeface="Arial"/>
                <a:cs typeface="Arial"/>
              </a:rPr>
              <a:t>r</a:t>
            </a:r>
            <a:r>
              <a:rPr sz="2600" spc="-10" dirty="0">
                <a:latin typeface="Arial"/>
                <a:cs typeface="Arial"/>
              </a:rPr>
              <a:t>oc</a:t>
            </a:r>
            <a:r>
              <a:rPr sz="2600" spc="5" dirty="0">
                <a:latin typeface="Arial"/>
                <a:cs typeface="Arial"/>
              </a:rPr>
              <a:t>e</a:t>
            </a:r>
            <a:r>
              <a:rPr sz="2600" spc="-10" dirty="0">
                <a:latin typeface="Arial"/>
                <a:cs typeface="Arial"/>
              </a:rPr>
              <a:t>s</a:t>
            </a:r>
            <a:r>
              <a:rPr sz="2600" spc="-5" dirty="0">
                <a:latin typeface="Arial"/>
                <a:cs typeface="Arial"/>
              </a:rPr>
              <a:t>s</a:t>
            </a:r>
            <a:r>
              <a:rPr sz="2600" spc="-15" dirty="0">
                <a:latin typeface="Arial"/>
                <a:cs typeface="Arial"/>
              </a:rPr>
              <a:t> </a:t>
            </a:r>
            <a:r>
              <a:rPr sz="2600" spc="-10" dirty="0">
                <a:latin typeface="Arial"/>
                <a:cs typeface="Arial"/>
              </a:rPr>
              <a:t>o</a:t>
            </a:r>
            <a:r>
              <a:rPr sz="2600" spc="-5" dirty="0">
                <a:latin typeface="Arial"/>
                <a:cs typeface="Arial"/>
              </a:rPr>
              <a:t>f </a:t>
            </a:r>
            <a:r>
              <a:rPr sz="2600" spc="5" dirty="0">
                <a:latin typeface="Arial"/>
                <a:cs typeface="Arial"/>
              </a:rPr>
              <a:t>d</a:t>
            </a:r>
            <a:r>
              <a:rPr sz="2600" spc="-10" dirty="0">
                <a:latin typeface="Arial"/>
                <a:cs typeface="Arial"/>
              </a:rPr>
              <a:t>eve</a:t>
            </a:r>
            <a:r>
              <a:rPr sz="2600" spc="-5" dirty="0">
                <a:latin typeface="Arial"/>
                <a:cs typeface="Arial"/>
              </a:rPr>
              <a:t>l</a:t>
            </a:r>
            <a:r>
              <a:rPr sz="2600" spc="-10" dirty="0">
                <a:latin typeface="Arial"/>
                <a:cs typeface="Arial"/>
              </a:rPr>
              <a:t>op</a:t>
            </a:r>
            <a:r>
              <a:rPr sz="2600" spc="-5" dirty="0">
                <a:latin typeface="Arial"/>
                <a:cs typeface="Arial"/>
              </a:rPr>
              <a:t>i</a:t>
            </a:r>
            <a:r>
              <a:rPr sz="2600" spc="5" dirty="0">
                <a:latin typeface="Arial"/>
                <a:cs typeface="Arial"/>
              </a:rPr>
              <a:t>n</a:t>
            </a:r>
            <a:r>
              <a:rPr sz="2600" spc="-5" dirty="0">
                <a:latin typeface="Arial"/>
                <a:cs typeface="Arial"/>
              </a:rPr>
              <a:t>g</a:t>
            </a:r>
            <a:r>
              <a:rPr sz="2600" spc="-10" dirty="0">
                <a:latin typeface="Arial"/>
                <a:cs typeface="Arial"/>
              </a:rPr>
              <a:t> a</a:t>
            </a:r>
            <a:r>
              <a:rPr sz="2600" spc="-5" dirty="0">
                <a:latin typeface="Arial"/>
                <a:cs typeface="Arial"/>
              </a:rPr>
              <a:t>n</a:t>
            </a:r>
            <a:r>
              <a:rPr sz="2600" spc="20" dirty="0">
                <a:latin typeface="Arial"/>
                <a:cs typeface="Arial"/>
              </a:rPr>
              <a:t> </a:t>
            </a:r>
            <a:r>
              <a:rPr sz="2600" spc="-10" dirty="0">
                <a:latin typeface="Arial"/>
                <a:cs typeface="Arial"/>
              </a:rPr>
              <a:t>app</a:t>
            </a:r>
            <a:r>
              <a:rPr sz="2600" spc="10" dirty="0">
                <a:latin typeface="Arial"/>
                <a:cs typeface="Arial"/>
              </a:rPr>
              <a:t>r</a:t>
            </a:r>
            <a:r>
              <a:rPr sz="2600" spc="5" dirty="0">
                <a:latin typeface="Arial"/>
                <a:cs typeface="Arial"/>
              </a:rPr>
              <a:t>o</a:t>
            </a:r>
            <a:r>
              <a:rPr sz="2600" spc="-35" dirty="0">
                <a:latin typeface="Arial"/>
                <a:cs typeface="Arial"/>
              </a:rPr>
              <a:t>x</a:t>
            </a:r>
            <a:r>
              <a:rPr sz="2600" spc="10" dirty="0">
                <a:latin typeface="Arial"/>
                <a:cs typeface="Arial"/>
              </a:rPr>
              <a:t>i</a:t>
            </a:r>
            <a:r>
              <a:rPr sz="2600" spc="-15" dirty="0">
                <a:latin typeface="Arial"/>
                <a:cs typeface="Arial"/>
              </a:rPr>
              <a:t>m</a:t>
            </a:r>
            <a:r>
              <a:rPr sz="2600" spc="-10" dirty="0">
                <a:latin typeface="Arial"/>
                <a:cs typeface="Arial"/>
              </a:rPr>
              <a:t>a</a:t>
            </a:r>
            <a:r>
              <a:rPr sz="2600" spc="-5" dirty="0">
                <a:latin typeface="Arial"/>
                <a:cs typeface="Arial"/>
              </a:rPr>
              <a:t>ti</a:t>
            </a:r>
            <a:r>
              <a:rPr sz="2600" spc="-10" dirty="0">
                <a:latin typeface="Arial"/>
                <a:cs typeface="Arial"/>
              </a:rPr>
              <a:t>o</a:t>
            </a:r>
            <a:r>
              <a:rPr sz="2600" spc="-5" dirty="0">
                <a:latin typeface="Arial"/>
                <a:cs typeface="Arial"/>
              </a:rPr>
              <a:t>n (</a:t>
            </a:r>
            <a:r>
              <a:rPr sz="2600" spc="-10" dirty="0">
                <a:latin typeface="Arial"/>
                <a:cs typeface="Arial"/>
              </a:rPr>
              <a:t>es</a:t>
            </a:r>
            <a:r>
              <a:rPr sz="2600" spc="-5" dirty="0">
                <a:latin typeface="Arial"/>
                <a:cs typeface="Arial"/>
              </a:rPr>
              <a:t>ti</a:t>
            </a:r>
            <a:r>
              <a:rPr sz="2600" spc="-15" dirty="0">
                <a:latin typeface="Arial"/>
                <a:cs typeface="Arial"/>
              </a:rPr>
              <a:t>m</a:t>
            </a:r>
            <a:r>
              <a:rPr sz="2600" spc="-10" dirty="0">
                <a:latin typeface="Arial"/>
                <a:cs typeface="Arial"/>
              </a:rPr>
              <a:t>a</a:t>
            </a:r>
            <a:r>
              <a:rPr sz="2600" spc="-5" dirty="0">
                <a:latin typeface="Arial"/>
                <a:cs typeface="Arial"/>
              </a:rPr>
              <a:t>t</a:t>
            </a:r>
            <a:r>
              <a:rPr sz="2600" spc="5" dirty="0">
                <a:latin typeface="Arial"/>
                <a:cs typeface="Arial"/>
              </a:rPr>
              <a:t>e</a:t>
            </a:r>
            <a:r>
              <a:rPr sz="2600" spc="-5" dirty="0">
                <a:latin typeface="Arial"/>
                <a:cs typeface="Arial"/>
              </a:rPr>
              <a:t>)</a:t>
            </a:r>
            <a:r>
              <a:rPr sz="2600" spc="-15" dirty="0">
                <a:latin typeface="Arial"/>
                <a:cs typeface="Arial"/>
              </a:rPr>
              <a:t> </a:t>
            </a:r>
            <a:r>
              <a:rPr sz="2600" spc="-5" dirty="0">
                <a:latin typeface="Arial"/>
                <a:cs typeface="Arial"/>
              </a:rPr>
              <a:t>f</a:t>
            </a:r>
            <a:r>
              <a:rPr sz="2600" spc="-10" dirty="0">
                <a:latin typeface="Arial"/>
                <a:cs typeface="Arial"/>
              </a:rPr>
              <a:t>o</a:t>
            </a:r>
            <a:r>
              <a:rPr sz="2600" spc="-5" dirty="0">
                <a:latin typeface="Arial"/>
                <a:cs typeface="Arial"/>
              </a:rPr>
              <a:t>r t</a:t>
            </a:r>
            <a:r>
              <a:rPr sz="2600" spc="-10" dirty="0">
                <a:latin typeface="Arial"/>
                <a:cs typeface="Arial"/>
              </a:rPr>
              <a:t>h</a:t>
            </a:r>
            <a:r>
              <a:rPr sz="2600" spc="-5" dirty="0">
                <a:latin typeface="Arial"/>
                <a:cs typeface="Arial"/>
              </a:rPr>
              <a:t>e</a:t>
            </a:r>
            <a:r>
              <a:rPr sz="2600" spc="20" dirty="0">
                <a:latin typeface="Arial"/>
                <a:cs typeface="Arial"/>
              </a:rPr>
              <a:t> </a:t>
            </a:r>
            <a:r>
              <a:rPr sz="2600" spc="-10" dirty="0">
                <a:latin typeface="Arial"/>
                <a:cs typeface="Arial"/>
              </a:rPr>
              <a:t>co</a:t>
            </a:r>
            <a:r>
              <a:rPr sz="2600" spc="5" dirty="0">
                <a:latin typeface="Arial"/>
                <a:cs typeface="Arial"/>
              </a:rPr>
              <a:t>s</a:t>
            </a:r>
            <a:r>
              <a:rPr sz="2600" spc="-5" dirty="0">
                <a:latin typeface="Arial"/>
                <a:cs typeface="Arial"/>
              </a:rPr>
              <a:t>t</a:t>
            </a:r>
            <a:r>
              <a:rPr sz="2600" spc="-20" dirty="0">
                <a:latin typeface="Arial"/>
                <a:cs typeface="Arial"/>
              </a:rPr>
              <a:t> </a:t>
            </a:r>
            <a:r>
              <a:rPr sz="2600" spc="-10" dirty="0">
                <a:latin typeface="Arial"/>
                <a:cs typeface="Arial"/>
              </a:rPr>
              <a:t>o</a:t>
            </a:r>
            <a:r>
              <a:rPr sz="2600" spc="-5" dirty="0">
                <a:latin typeface="Arial"/>
                <a:cs typeface="Arial"/>
              </a:rPr>
              <a:t>f t</a:t>
            </a:r>
            <a:r>
              <a:rPr sz="2600" spc="-10" dirty="0">
                <a:latin typeface="Arial"/>
                <a:cs typeface="Arial"/>
              </a:rPr>
              <a:t>h</a:t>
            </a:r>
            <a:r>
              <a:rPr sz="2600" spc="-5" dirty="0">
                <a:latin typeface="Arial"/>
                <a:cs typeface="Arial"/>
              </a:rPr>
              <a:t>e</a:t>
            </a:r>
            <a:r>
              <a:rPr sz="2600" spc="20" dirty="0">
                <a:latin typeface="Arial"/>
                <a:cs typeface="Arial"/>
              </a:rPr>
              <a:t> </a:t>
            </a:r>
            <a:r>
              <a:rPr sz="2600" spc="-5" dirty="0">
                <a:latin typeface="Arial"/>
                <a:cs typeface="Arial"/>
              </a:rPr>
              <a:t>r</a:t>
            </a:r>
            <a:r>
              <a:rPr sz="2600" spc="-10" dirty="0">
                <a:latin typeface="Arial"/>
                <a:cs typeface="Arial"/>
              </a:rPr>
              <a:t>eso</a:t>
            </a:r>
            <a:r>
              <a:rPr sz="2600" spc="5" dirty="0">
                <a:latin typeface="Arial"/>
                <a:cs typeface="Arial"/>
              </a:rPr>
              <a:t>u</a:t>
            </a:r>
            <a:r>
              <a:rPr sz="2600" spc="-5" dirty="0">
                <a:latin typeface="Arial"/>
                <a:cs typeface="Arial"/>
              </a:rPr>
              <a:t>r</a:t>
            </a:r>
            <a:r>
              <a:rPr sz="2600" spc="-10" dirty="0">
                <a:latin typeface="Arial"/>
                <a:cs typeface="Arial"/>
              </a:rPr>
              <a:t>ce</a:t>
            </a:r>
            <a:r>
              <a:rPr sz="2600" spc="-5" dirty="0">
                <a:latin typeface="Arial"/>
                <a:cs typeface="Arial"/>
              </a:rPr>
              <a:t>s</a:t>
            </a:r>
            <a:endParaRPr sz="2600">
              <a:latin typeface="Arial"/>
              <a:cs typeface="Arial"/>
            </a:endParaRPr>
          </a:p>
          <a:p>
            <a:pPr marL="475615">
              <a:lnSpc>
                <a:spcPct val="100000"/>
              </a:lnSpc>
              <a:spcBef>
                <a:spcPts val="1155"/>
              </a:spcBef>
            </a:pPr>
            <a:r>
              <a:rPr sz="2600" spc="-10" dirty="0">
                <a:latin typeface="Arial"/>
                <a:cs typeface="Arial"/>
              </a:rPr>
              <a:t>necess</a:t>
            </a:r>
            <a:r>
              <a:rPr sz="2600" spc="5" dirty="0">
                <a:latin typeface="Arial"/>
                <a:cs typeface="Arial"/>
              </a:rPr>
              <a:t>a</a:t>
            </a:r>
            <a:r>
              <a:rPr sz="2600" spc="10" dirty="0">
                <a:latin typeface="Arial"/>
                <a:cs typeface="Arial"/>
              </a:rPr>
              <a:t>r</a:t>
            </a:r>
            <a:r>
              <a:rPr sz="2600" spc="-5" dirty="0">
                <a:latin typeface="Arial"/>
                <a:cs typeface="Arial"/>
              </a:rPr>
              <a:t>y</a:t>
            </a:r>
            <a:r>
              <a:rPr sz="2600" spc="-55" dirty="0">
                <a:latin typeface="Arial"/>
                <a:cs typeface="Arial"/>
              </a:rPr>
              <a:t> </a:t>
            </a:r>
            <a:r>
              <a:rPr sz="2600" spc="10" dirty="0">
                <a:latin typeface="Arial"/>
                <a:cs typeface="Arial"/>
              </a:rPr>
              <a:t>t</a:t>
            </a:r>
            <a:r>
              <a:rPr sz="2600" spc="-5" dirty="0">
                <a:latin typeface="Arial"/>
                <a:cs typeface="Arial"/>
              </a:rPr>
              <a:t>o </a:t>
            </a:r>
            <a:r>
              <a:rPr sz="2600" spc="-10" dirty="0">
                <a:latin typeface="Arial"/>
                <a:cs typeface="Arial"/>
              </a:rPr>
              <a:t>co</a:t>
            </a:r>
            <a:r>
              <a:rPr sz="2600" spc="0" dirty="0">
                <a:latin typeface="Arial"/>
                <a:cs typeface="Arial"/>
              </a:rPr>
              <a:t>m</a:t>
            </a:r>
            <a:r>
              <a:rPr sz="2600" spc="-10" dirty="0">
                <a:latin typeface="Arial"/>
                <a:cs typeface="Arial"/>
              </a:rPr>
              <a:t>p</a:t>
            </a:r>
            <a:r>
              <a:rPr sz="2600" spc="-5" dirty="0">
                <a:latin typeface="Arial"/>
                <a:cs typeface="Arial"/>
              </a:rPr>
              <a:t>l</a:t>
            </a:r>
            <a:r>
              <a:rPr sz="2600" spc="-10" dirty="0">
                <a:latin typeface="Arial"/>
                <a:cs typeface="Arial"/>
              </a:rPr>
              <a:t>e</a:t>
            </a:r>
            <a:r>
              <a:rPr sz="2600" spc="10" dirty="0">
                <a:latin typeface="Arial"/>
                <a:cs typeface="Arial"/>
              </a:rPr>
              <a:t>t</a:t>
            </a:r>
            <a:r>
              <a:rPr sz="2600" spc="-5" dirty="0">
                <a:latin typeface="Arial"/>
                <a:cs typeface="Arial"/>
              </a:rPr>
              <a:t>e</a:t>
            </a:r>
            <a:r>
              <a:rPr sz="2600" spc="-35" dirty="0">
                <a:latin typeface="Arial"/>
                <a:cs typeface="Arial"/>
              </a:rPr>
              <a:t> </a:t>
            </a:r>
            <a:r>
              <a:rPr sz="2600" spc="-5" dirty="0">
                <a:latin typeface="Arial"/>
                <a:cs typeface="Arial"/>
              </a:rPr>
              <a:t>t</a:t>
            </a:r>
            <a:r>
              <a:rPr sz="2600" spc="5" dirty="0">
                <a:latin typeface="Arial"/>
                <a:cs typeface="Arial"/>
              </a:rPr>
              <a:t>h</a:t>
            </a:r>
            <a:r>
              <a:rPr sz="2600" spc="-5" dirty="0">
                <a:latin typeface="Arial"/>
                <a:cs typeface="Arial"/>
              </a:rPr>
              <a:t>e</a:t>
            </a:r>
            <a:r>
              <a:rPr sz="2600" dirty="0">
                <a:latin typeface="Arial"/>
                <a:cs typeface="Arial"/>
              </a:rPr>
              <a:t> </a:t>
            </a:r>
            <a:r>
              <a:rPr sz="2600" spc="-10" dirty="0">
                <a:latin typeface="Arial"/>
                <a:cs typeface="Arial"/>
              </a:rPr>
              <a:t>p</a:t>
            </a:r>
            <a:r>
              <a:rPr sz="2600" spc="10" dirty="0">
                <a:latin typeface="Arial"/>
                <a:cs typeface="Arial"/>
              </a:rPr>
              <a:t>r</a:t>
            </a:r>
            <a:r>
              <a:rPr sz="2600" spc="-10" dirty="0">
                <a:latin typeface="Arial"/>
                <a:cs typeface="Arial"/>
              </a:rPr>
              <a:t>o</a:t>
            </a:r>
            <a:r>
              <a:rPr sz="2600" spc="-5" dirty="0">
                <a:latin typeface="Arial"/>
                <a:cs typeface="Arial"/>
              </a:rPr>
              <a:t>j</a:t>
            </a:r>
            <a:r>
              <a:rPr sz="2600" spc="-10" dirty="0">
                <a:latin typeface="Arial"/>
                <a:cs typeface="Arial"/>
              </a:rPr>
              <a:t>ec</a:t>
            </a:r>
            <a:r>
              <a:rPr sz="2600" spc="-5" dirty="0">
                <a:latin typeface="Arial"/>
                <a:cs typeface="Arial"/>
              </a:rPr>
              <a:t>t</a:t>
            </a:r>
            <a:r>
              <a:rPr sz="2600" spc="-20" dirty="0">
                <a:latin typeface="Arial"/>
                <a:cs typeface="Arial"/>
              </a:rPr>
              <a:t> </a:t>
            </a:r>
            <a:r>
              <a:rPr sz="2600" spc="5" dirty="0">
                <a:latin typeface="Arial"/>
                <a:cs typeface="Arial"/>
              </a:rPr>
              <a:t>a</a:t>
            </a:r>
            <a:r>
              <a:rPr sz="2600" spc="-10" dirty="0">
                <a:latin typeface="Arial"/>
                <a:cs typeface="Arial"/>
              </a:rPr>
              <a:t>c</a:t>
            </a:r>
            <a:r>
              <a:rPr sz="2600" spc="-5" dirty="0">
                <a:latin typeface="Arial"/>
                <a:cs typeface="Arial"/>
              </a:rPr>
              <a:t>t</a:t>
            </a:r>
            <a:r>
              <a:rPr sz="2600" spc="10" dirty="0">
                <a:latin typeface="Arial"/>
                <a:cs typeface="Arial"/>
              </a:rPr>
              <a:t>i</a:t>
            </a:r>
            <a:r>
              <a:rPr sz="2600" spc="-35" dirty="0">
                <a:latin typeface="Arial"/>
                <a:cs typeface="Arial"/>
              </a:rPr>
              <a:t>v</a:t>
            </a:r>
            <a:r>
              <a:rPr sz="2600" spc="-5" dirty="0">
                <a:latin typeface="Arial"/>
                <a:cs typeface="Arial"/>
              </a:rPr>
              <a:t>iti</a:t>
            </a:r>
            <a:r>
              <a:rPr sz="2600" spc="5" dirty="0">
                <a:latin typeface="Arial"/>
                <a:cs typeface="Arial"/>
              </a:rPr>
              <a:t>e</a:t>
            </a:r>
            <a:r>
              <a:rPr sz="2600" spc="-5" dirty="0">
                <a:latin typeface="Arial"/>
                <a:cs typeface="Arial"/>
              </a:rPr>
              <a:t>s</a:t>
            </a:r>
            <a:endParaRPr sz="2600">
              <a:latin typeface="Arial"/>
              <a:cs typeface="Arial"/>
            </a:endParaRPr>
          </a:p>
          <a:p>
            <a:pPr marL="475615" marR="534670" indent="-462915">
              <a:lnSpc>
                <a:spcPct val="150000"/>
              </a:lnSpc>
              <a:buFont typeface="Wingdings"/>
              <a:buChar char=""/>
              <a:tabLst>
                <a:tab pos="473075" algn="l"/>
              </a:tabLst>
            </a:pPr>
            <a:r>
              <a:rPr sz="2600" spc="10" dirty="0">
                <a:latin typeface="Arial"/>
                <a:cs typeface="Arial"/>
              </a:rPr>
              <a:t>I</a:t>
            </a:r>
            <a:r>
              <a:rPr sz="2600" spc="-5" dirty="0">
                <a:latin typeface="Arial"/>
                <a:cs typeface="Arial"/>
              </a:rPr>
              <a:t>t</a:t>
            </a:r>
            <a:r>
              <a:rPr sz="2600" spc="-25" dirty="0">
                <a:latin typeface="Arial"/>
                <a:cs typeface="Arial"/>
              </a:rPr>
              <a:t> </a:t>
            </a:r>
            <a:r>
              <a:rPr sz="2600" spc="-5" dirty="0">
                <a:latin typeface="Arial"/>
                <a:cs typeface="Arial"/>
              </a:rPr>
              <a:t>is</a:t>
            </a:r>
            <a:r>
              <a:rPr sz="2600" spc="20" dirty="0">
                <a:latin typeface="Arial"/>
                <a:cs typeface="Arial"/>
              </a:rPr>
              <a:t> </a:t>
            </a:r>
            <a:r>
              <a:rPr sz="2600" spc="-10" dirty="0">
                <a:latin typeface="Arial"/>
                <a:cs typeface="Arial"/>
              </a:rPr>
              <a:t>a</a:t>
            </a:r>
            <a:r>
              <a:rPr sz="2600" spc="-5" dirty="0">
                <a:latin typeface="Arial"/>
                <a:cs typeface="Arial"/>
              </a:rPr>
              <a:t>l</a:t>
            </a:r>
            <a:r>
              <a:rPr sz="2600" spc="-10" dirty="0">
                <a:latin typeface="Arial"/>
                <a:cs typeface="Arial"/>
              </a:rPr>
              <a:t>s</a:t>
            </a:r>
            <a:r>
              <a:rPr sz="2600" spc="-5" dirty="0">
                <a:latin typeface="Arial"/>
                <a:cs typeface="Arial"/>
              </a:rPr>
              <a:t>o</a:t>
            </a:r>
            <a:r>
              <a:rPr sz="2600" dirty="0">
                <a:latin typeface="Arial"/>
                <a:cs typeface="Arial"/>
              </a:rPr>
              <a:t> </a:t>
            </a:r>
            <a:r>
              <a:rPr sz="2600" spc="-5" dirty="0">
                <a:latin typeface="Arial"/>
                <a:cs typeface="Arial"/>
              </a:rPr>
              <a:t>i</a:t>
            </a:r>
            <a:r>
              <a:rPr sz="2600" spc="-15" dirty="0">
                <a:latin typeface="Arial"/>
                <a:cs typeface="Arial"/>
              </a:rPr>
              <a:t>m</a:t>
            </a:r>
            <a:r>
              <a:rPr sz="2600" spc="5" dirty="0">
                <a:latin typeface="Arial"/>
                <a:cs typeface="Arial"/>
              </a:rPr>
              <a:t>p</a:t>
            </a:r>
            <a:r>
              <a:rPr sz="2600" spc="-10" dirty="0">
                <a:latin typeface="Arial"/>
                <a:cs typeface="Arial"/>
              </a:rPr>
              <a:t>o</a:t>
            </a:r>
            <a:r>
              <a:rPr sz="2600" spc="-5" dirty="0">
                <a:latin typeface="Arial"/>
                <a:cs typeface="Arial"/>
              </a:rPr>
              <a:t>rt</a:t>
            </a:r>
            <a:r>
              <a:rPr sz="2600" spc="-10" dirty="0">
                <a:latin typeface="Arial"/>
                <a:cs typeface="Arial"/>
              </a:rPr>
              <a:t>a</a:t>
            </a:r>
            <a:r>
              <a:rPr sz="2600" spc="5" dirty="0">
                <a:latin typeface="Arial"/>
                <a:cs typeface="Arial"/>
              </a:rPr>
              <a:t>n</a:t>
            </a:r>
            <a:r>
              <a:rPr sz="2600" spc="-5" dirty="0">
                <a:latin typeface="Arial"/>
                <a:cs typeface="Arial"/>
              </a:rPr>
              <a:t>t</a:t>
            </a:r>
            <a:r>
              <a:rPr sz="2600" spc="-15" dirty="0">
                <a:latin typeface="Arial"/>
                <a:cs typeface="Arial"/>
              </a:rPr>
              <a:t> </a:t>
            </a:r>
            <a:r>
              <a:rPr sz="2600" spc="-5" dirty="0">
                <a:latin typeface="Arial"/>
                <a:cs typeface="Arial"/>
              </a:rPr>
              <a:t>to </a:t>
            </a:r>
            <a:r>
              <a:rPr sz="2600" spc="5" dirty="0">
                <a:latin typeface="Arial"/>
                <a:cs typeface="Arial"/>
              </a:rPr>
              <a:t>de</a:t>
            </a:r>
            <a:r>
              <a:rPr sz="2600" spc="-35" dirty="0">
                <a:latin typeface="Arial"/>
                <a:cs typeface="Arial"/>
              </a:rPr>
              <a:t>v</a:t>
            </a:r>
            <a:r>
              <a:rPr sz="2600" spc="-10" dirty="0">
                <a:latin typeface="Arial"/>
                <a:cs typeface="Arial"/>
              </a:rPr>
              <a:t>e</a:t>
            </a:r>
            <a:r>
              <a:rPr sz="2600" spc="-5" dirty="0">
                <a:latin typeface="Arial"/>
                <a:cs typeface="Arial"/>
              </a:rPr>
              <a:t>l</a:t>
            </a:r>
            <a:r>
              <a:rPr sz="2600" spc="-10" dirty="0">
                <a:latin typeface="Arial"/>
                <a:cs typeface="Arial"/>
              </a:rPr>
              <a:t>o</a:t>
            </a:r>
            <a:r>
              <a:rPr sz="2600" spc="-5" dirty="0">
                <a:latin typeface="Arial"/>
                <a:cs typeface="Arial"/>
              </a:rPr>
              <a:t>p</a:t>
            </a:r>
            <a:r>
              <a:rPr sz="2600" spc="10" dirty="0">
                <a:latin typeface="Arial"/>
                <a:cs typeface="Arial"/>
              </a:rPr>
              <a:t> </a:t>
            </a:r>
            <a:r>
              <a:rPr sz="2600" spc="-5" dirty="0">
                <a:latin typeface="Arial"/>
                <a:cs typeface="Arial"/>
              </a:rPr>
              <a:t>a </a:t>
            </a:r>
            <a:r>
              <a:rPr sz="2600" spc="-10" dirty="0">
                <a:latin typeface="Arial"/>
                <a:cs typeface="Arial"/>
              </a:rPr>
              <a:t>c</a:t>
            </a:r>
            <a:r>
              <a:rPr sz="2600" spc="5" dirty="0">
                <a:latin typeface="Arial"/>
                <a:cs typeface="Arial"/>
              </a:rPr>
              <a:t>o</a:t>
            </a:r>
            <a:r>
              <a:rPr sz="2600" spc="-10" dirty="0">
                <a:latin typeface="Arial"/>
                <a:cs typeface="Arial"/>
              </a:rPr>
              <a:t>s</a:t>
            </a:r>
            <a:r>
              <a:rPr sz="2600" spc="-5" dirty="0">
                <a:latin typeface="Arial"/>
                <a:cs typeface="Arial"/>
              </a:rPr>
              <a:t>t </a:t>
            </a:r>
            <a:r>
              <a:rPr sz="2600" spc="-15" dirty="0">
                <a:latin typeface="Arial"/>
                <a:cs typeface="Arial"/>
              </a:rPr>
              <a:t>m</a:t>
            </a:r>
            <a:r>
              <a:rPr sz="2600" spc="-10" dirty="0">
                <a:latin typeface="Arial"/>
                <a:cs typeface="Arial"/>
              </a:rPr>
              <a:t>anag</a:t>
            </a:r>
            <a:r>
              <a:rPr sz="2600" spc="5" dirty="0">
                <a:latin typeface="Arial"/>
                <a:cs typeface="Arial"/>
              </a:rPr>
              <a:t>e</a:t>
            </a:r>
            <a:r>
              <a:rPr sz="2600" spc="-15" dirty="0">
                <a:latin typeface="Arial"/>
                <a:cs typeface="Arial"/>
              </a:rPr>
              <a:t>m</a:t>
            </a:r>
            <a:r>
              <a:rPr sz="2600" spc="-10" dirty="0">
                <a:latin typeface="Arial"/>
                <a:cs typeface="Arial"/>
              </a:rPr>
              <a:t>en</a:t>
            </a:r>
            <a:r>
              <a:rPr sz="2600" spc="-5" dirty="0">
                <a:latin typeface="Arial"/>
                <a:cs typeface="Arial"/>
              </a:rPr>
              <a:t>t</a:t>
            </a:r>
            <a:r>
              <a:rPr sz="2600" spc="-10" dirty="0">
                <a:latin typeface="Arial"/>
                <a:cs typeface="Arial"/>
              </a:rPr>
              <a:t> p</a:t>
            </a:r>
            <a:r>
              <a:rPr sz="2600" spc="10" dirty="0">
                <a:latin typeface="Arial"/>
                <a:cs typeface="Arial"/>
              </a:rPr>
              <a:t>l</a:t>
            </a:r>
            <a:r>
              <a:rPr sz="2600" spc="-10" dirty="0">
                <a:latin typeface="Arial"/>
                <a:cs typeface="Arial"/>
              </a:rPr>
              <a:t>a</a:t>
            </a:r>
            <a:r>
              <a:rPr sz="2600" spc="-5" dirty="0">
                <a:latin typeface="Arial"/>
                <a:cs typeface="Arial"/>
              </a:rPr>
              <a:t>n</a:t>
            </a:r>
            <a:r>
              <a:rPr sz="2600" dirty="0">
                <a:latin typeface="Arial"/>
                <a:cs typeface="Arial"/>
              </a:rPr>
              <a:t> </a:t>
            </a:r>
            <a:r>
              <a:rPr sz="2600" spc="-5" dirty="0">
                <a:latin typeface="Arial"/>
                <a:cs typeface="Arial"/>
              </a:rPr>
              <a:t>t</a:t>
            </a:r>
            <a:r>
              <a:rPr sz="2600" spc="5" dirty="0">
                <a:latin typeface="Arial"/>
                <a:cs typeface="Arial"/>
              </a:rPr>
              <a:t>h</a:t>
            </a:r>
            <a:r>
              <a:rPr sz="2600" spc="-10" dirty="0">
                <a:latin typeface="Arial"/>
                <a:cs typeface="Arial"/>
              </a:rPr>
              <a:t>a</a:t>
            </a:r>
            <a:r>
              <a:rPr sz="2600" spc="-5" dirty="0">
                <a:latin typeface="Arial"/>
                <a:cs typeface="Arial"/>
              </a:rPr>
              <a:t>t</a:t>
            </a:r>
            <a:r>
              <a:rPr sz="2600" spc="-25" dirty="0">
                <a:latin typeface="Arial"/>
                <a:cs typeface="Arial"/>
              </a:rPr>
              <a:t> </a:t>
            </a:r>
            <a:r>
              <a:rPr sz="2600" spc="5" dirty="0">
                <a:latin typeface="Arial"/>
                <a:cs typeface="Arial"/>
              </a:rPr>
              <a:t>d</a:t>
            </a:r>
            <a:r>
              <a:rPr sz="2600" spc="-10" dirty="0">
                <a:latin typeface="Arial"/>
                <a:cs typeface="Arial"/>
              </a:rPr>
              <a:t>esc</a:t>
            </a:r>
            <a:r>
              <a:rPr sz="2600" spc="-5" dirty="0">
                <a:latin typeface="Arial"/>
                <a:cs typeface="Arial"/>
              </a:rPr>
              <a:t>ri</a:t>
            </a:r>
            <a:r>
              <a:rPr sz="2600" spc="5" dirty="0">
                <a:latin typeface="Arial"/>
                <a:cs typeface="Arial"/>
              </a:rPr>
              <a:t>b</a:t>
            </a:r>
            <a:r>
              <a:rPr sz="2600" spc="-10" dirty="0">
                <a:latin typeface="Arial"/>
                <a:cs typeface="Arial"/>
              </a:rPr>
              <a:t>e</a:t>
            </a:r>
            <a:r>
              <a:rPr sz="2600" spc="-5" dirty="0">
                <a:latin typeface="Arial"/>
                <a:cs typeface="Arial"/>
              </a:rPr>
              <a:t>s</a:t>
            </a:r>
            <a:r>
              <a:rPr sz="2600" spc="-35" dirty="0">
                <a:latin typeface="Arial"/>
                <a:cs typeface="Arial"/>
              </a:rPr>
              <a:t> </a:t>
            </a:r>
            <a:r>
              <a:rPr sz="2600" spc="5" dirty="0">
                <a:latin typeface="Arial"/>
                <a:cs typeface="Arial"/>
              </a:rPr>
              <a:t>ho</a:t>
            </a:r>
            <a:r>
              <a:rPr sz="2600" spc="-10" dirty="0">
                <a:latin typeface="Arial"/>
                <a:cs typeface="Arial"/>
              </a:rPr>
              <a:t>w</a:t>
            </a:r>
            <a:r>
              <a:rPr sz="2600" spc="-20" dirty="0">
                <a:latin typeface="Arial"/>
                <a:cs typeface="Arial"/>
              </a:rPr>
              <a:t> </a:t>
            </a:r>
            <a:r>
              <a:rPr sz="2600" spc="-10" dirty="0">
                <a:latin typeface="Arial"/>
                <a:cs typeface="Arial"/>
              </a:rPr>
              <a:t>co</a:t>
            </a:r>
            <a:r>
              <a:rPr sz="2600" spc="5" dirty="0">
                <a:latin typeface="Arial"/>
                <a:cs typeface="Arial"/>
              </a:rPr>
              <a:t>s</a:t>
            </a:r>
            <a:r>
              <a:rPr sz="2600" spc="-5" dirty="0">
                <a:latin typeface="Arial"/>
                <a:cs typeface="Arial"/>
              </a:rPr>
              <a:t>t </a:t>
            </a:r>
            <a:r>
              <a:rPr sz="2600" spc="-35" dirty="0">
                <a:latin typeface="Arial"/>
                <a:cs typeface="Arial"/>
              </a:rPr>
              <a:t>v</a:t>
            </a:r>
            <a:r>
              <a:rPr sz="2600" spc="-10" dirty="0">
                <a:latin typeface="Arial"/>
                <a:cs typeface="Arial"/>
              </a:rPr>
              <a:t>a</a:t>
            </a:r>
            <a:r>
              <a:rPr sz="2600" spc="10" dirty="0">
                <a:latin typeface="Arial"/>
                <a:cs typeface="Arial"/>
              </a:rPr>
              <a:t>r</a:t>
            </a:r>
            <a:r>
              <a:rPr sz="2600" spc="-5" dirty="0">
                <a:latin typeface="Arial"/>
                <a:cs typeface="Arial"/>
              </a:rPr>
              <a:t>i</a:t>
            </a:r>
            <a:r>
              <a:rPr sz="2600" spc="-10" dirty="0">
                <a:latin typeface="Arial"/>
                <a:cs typeface="Arial"/>
              </a:rPr>
              <a:t>anc</a:t>
            </a:r>
            <a:r>
              <a:rPr sz="2600" spc="5" dirty="0">
                <a:latin typeface="Arial"/>
                <a:cs typeface="Arial"/>
              </a:rPr>
              <a:t>e</a:t>
            </a:r>
            <a:r>
              <a:rPr sz="2600" spc="-5" dirty="0">
                <a:latin typeface="Arial"/>
                <a:cs typeface="Arial"/>
              </a:rPr>
              <a:t>s</a:t>
            </a:r>
            <a:r>
              <a:rPr sz="2600" spc="15" dirty="0">
                <a:latin typeface="Arial"/>
                <a:cs typeface="Arial"/>
              </a:rPr>
              <a:t> </a:t>
            </a:r>
            <a:r>
              <a:rPr sz="2600" spc="-40" dirty="0">
                <a:latin typeface="Arial"/>
                <a:cs typeface="Arial"/>
              </a:rPr>
              <a:t>w</a:t>
            </a:r>
            <a:r>
              <a:rPr sz="2600" spc="-5" dirty="0">
                <a:latin typeface="Arial"/>
                <a:cs typeface="Arial"/>
              </a:rPr>
              <a:t>ill</a:t>
            </a:r>
            <a:r>
              <a:rPr sz="2600" dirty="0">
                <a:latin typeface="Arial"/>
                <a:cs typeface="Arial"/>
              </a:rPr>
              <a:t> </a:t>
            </a:r>
            <a:r>
              <a:rPr sz="2600" spc="-10" dirty="0">
                <a:latin typeface="Arial"/>
                <a:cs typeface="Arial"/>
              </a:rPr>
              <a:t>b</a:t>
            </a:r>
            <a:r>
              <a:rPr sz="2600" spc="-5" dirty="0">
                <a:latin typeface="Arial"/>
                <a:cs typeface="Arial"/>
              </a:rPr>
              <a:t>e</a:t>
            </a:r>
            <a:r>
              <a:rPr sz="2600" spc="20" dirty="0">
                <a:latin typeface="Arial"/>
                <a:cs typeface="Arial"/>
              </a:rPr>
              <a:t> </a:t>
            </a:r>
            <a:r>
              <a:rPr sz="2600" spc="-15" dirty="0">
                <a:latin typeface="Arial"/>
                <a:cs typeface="Arial"/>
              </a:rPr>
              <a:t>m</a:t>
            </a:r>
            <a:r>
              <a:rPr sz="2600" spc="5" dirty="0">
                <a:latin typeface="Arial"/>
                <a:cs typeface="Arial"/>
              </a:rPr>
              <a:t>a</a:t>
            </a:r>
            <a:r>
              <a:rPr sz="2600" spc="-10" dirty="0">
                <a:latin typeface="Arial"/>
                <a:cs typeface="Arial"/>
              </a:rPr>
              <a:t>nage</a:t>
            </a:r>
            <a:r>
              <a:rPr sz="2600" spc="-5" dirty="0">
                <a:latin typeface="Arial"/>
                <a:cs typeface="Arial"/>
              </a:rPr>
              <a:t>d</a:t>
            </a:r>
            <a:r>
              <a:rPr sz="2600" spc="10" dirty="0">
                <a:latin typeface="Arial"/>
                <a:cs typeface="Arial"/>
              </a:rPr>
              <a:t> </a:t>
            </a:r>
            <a:r>
              <a:rPr sz="2600" spc="-10" dirty="0">
                <a:latin typeface="Arial"/>
                <a:cs typeface="Arial"/>
              </a:rPr>
              <a:t>o</a:t>
            </a:r>
            <a:r>
              <a:rPr sz="2600" spc="-5" dirty="0">
                <a:latin typeface="Arial"/>
                <a:cs typeface="Arial"/>
              </a:rPr>
              <a:t>n t</a:t>
            </a:r>
            <a:r>
              <a:rPr sz="2600" spc="-10" dirty="0">
                <a:latin typeface="Arial"/>
                <a:cs typeface="Arial"/>
              </a:rPr>
              <a:t>h</a:t>
            </a:r>
            <a:r>
              <a:rPr sz="2600" spc="-5" dirty="0">
                <a:latin typeface="Arial"/>
                <a:cs typeface="Arial"/>
              </a:rPr>
              <a:t>e</a:t>
            </a:r>
            <a:r>
              <a:rPr sz="2600" spc="20" dirty="0">
                <a:latin typeface="Arial"/>
                <a:cs typeface="Arial"/>
              </a:rPr>
              <a:t> </a:t>
            </a:r>
            <a:r>
              <a:rPr sz="2600" spc="-10" dirty="0">
                <a:latin typeface="Arial"/>
                <a:cs typeface="Arial"/>
              </a:rPr>
              <a:t>p</a:t>
            </a:r>
            <a:r>
              <a:rPr sz="2600" spc="-5" dirty="0">
                <a:latin typeface="Arial"/>
                <a:cs typeface="Arial"/>
              </a:rPr>
              <a:t>r</a:t>
            </a:r>
            <a:r>
              <a:rPr sz="2600" spc="-10" dirty="0">
                <a:latin typeface="Arial"/>
                <a:cs typeface="Arial"/>
              </a:rPr>
              <a:t>o</a:t>
            </a:r>
            <a:r>
              <a:rPr sz="2600" spc="10" dirty="0">
                <a:latin typeface="Arial"/>
                <a:cs typeface="Arial"/>
              </a:rPr>
              <a:t>j</a:t>
            </a:r>
            <a:r>
              <a:rPr sz="2600" spc="-10" dirty="0">
                <a:latin typeface="Arial"/>
                <a:cs typeface="Arial"/>
              </a:rPr>
              <a:t>ec</a:t>
            </a:r>
            <a:r>
              <a:rPr sz="2600" spc="-5" dirty="0">
                <a:latin typeface="Arial"/>
                <a:cs typeface="Arial"/>
              </a:rPr>
              <a:t>t</a:t>
            </a:r>
            <a:endParaRPr sz="2600">
              <a:latin typeface="Arial"/>
              <a:cs typeface="Arial"/>
            </a:endParaRPr>
          </a:p>
          <a:p>
            <a:pPr marL="475615" marR="5080" indent="-462915">
              <a:lnSpc>
                <a:spcPct val="150000"/>
              </a:lnSpc>
              <a:buFont typeface="Wingdings"/>
              <a:buChar char=""/>
              <a:tabLst>
                <a:tab pos="476250" algn="l"/>
              </a:tabLst>
            </a:pPr>
            <a:r>
              <a:rPr sz="2600" spc="-20" dirty="0">
                <a:latin typeface="Arial"/>
                <a:cs typeface="Arial"/>
              </a:rPr>
              <a:t>P</a:t>
            </a:r>
            <a:r>
              <a:rPr sz="2600" spc="-5" dirty="0">
                <a:latin typeface="Arial"/>
                <a:cs typeface="Arial"/>
              </a:rPr>
              <a:t>ri</a:t>
            </a:r>
            <a:r>
              <a:rPr sz="2600" spc="-10" dirty="0">
                <a:latin typeface="Arial"/>
                <a:cs typeface="Arial"/>
              </a:rPr>
              <a:t>c</a:t>
            </a:r>
            <a:r>
              <a:rPr sz="2600" spc="-5" dirty="0">
                <a:latin typeface="Arial"/>
                <a:cs typeface="Arial"/>
              </a:rPr>
              <a:t>i</a:t>
            </a:r>
            <a:r>
              <a:rPr sz="2600" spc="-10" dirty="0">
                <a:latin typeface="Arial"/>
                <a:cs typeface="Arial"/>
              </a:rPr>
              <a:t>ng</a:t>
            </a:r>
            <a:r>
              <a:rPr sz="2600" spc="-5" dirty="0">
                <a:latin typeface="Arial"/>
                <a:cs typeface="Arial"/>
              </a:rPr>
              <a:t>:</a:t>
            </a:r>
            <a:r>
              <a:rPr sz="2600" spc="-140" dirty="0">
                <a:latin typeface="Arial"/>
                <a:cs typeface="Arial"/>
              </a:rPr>
              <a:t> </a:t>
            </a:r>
            <a:r>
              <a:rPr sz="2600" spc="-20" dirty="0">
                <a:latin typeface="Arial"/>
                <a:cs typeface="Arial"/>
              </a:rPr>
              <a:t>A</a:t>
            </a:r>
            <a:r>
              <a:rPr sz="2600" spc="-10" dirty="0">
                <a:latin typeface="Arial"/>
                <a:cs typeface="Arial"/>
              </a:rPr>
              <a:t>s</a:t>
            </a:r>
            <a:r>
              <a:rPr sz="2600" spc="5" dirty="0">
                <a:latin typeface="Arial"/>
                <a:cs typeface="Arial"/>
              </a:rPr>
              <a:t>s</a:t>
            </a:r>
            <a:r>
              <a:rPr sz="2600" spc="-10" dirty="0">
                <a:latin typeface="Arial"/>
                <a:cs typeface="Arial"/>
              </a:rPr>
              <a:t>ess</a:t>
            </a:r>
            <a:r>
              <a:rPr sz="2600" spc="-5" dirty="0">
                <a:latin typeface="Arial"/>
                <a:cs typeface="Arial"/>
              </a:rPr>
              <a:t>i</a:t>
            </a:r>
            <a:r>
              <a:rPr sz="2600" spc="5" dirty="0">
                <a:latin typeface="Arial"/>
                <a:cs typeface="Arial"/>
              </a:rPr>
              <a:t>n</a:t>
            </a:r>
            <a:r>
              <a:rPr sz="2600" spc="-5" dirty="0">
                <a:latin typeface="Arial"/>
                <a:cs typeface="Arial"/>
              </a:rPr>
              <a:t>g</a:t>
            </a:r>
            <a:r>
              <a:rPr sz="2600" spc="-30" dirty="0">
                <a:latin typeface="Arial"/>
                <a:cs typeface="Arial"/>
              </a:rPr>
              <a:t> </a:t>
            </a:r>
            <a:r>
              <a:rPr sz="2600" spc="-10" dirty="0">
                <a:latin typeface="Arial"/>
                <a:cs typeface="Arial"/>
              </a:rPr>
              <a:t>h</a:t>
            </a:r>
            <a:r>
              <a:rPr sz="2600" spc="5" dirty="0">
                <a:latin typeface="Arial"/>
                <a:cs typeface="Arial"/>
              </a:rPr>
              <a:t>o</a:t>
            </a:r>
            <a:r>
              <a:rPr sz="2600" spc="-10" dirty="0">
                <a:latin typeface="Arial"/>
                <a:cs typeface="Arial"/>
              </a:rPr>
              <a:t>w</a:t>
            </a:r>
            <a:r>
              <a:rPr sz="2600" dirty="0">
                <a:latin typeface="Arial"/>
                <a:cs typeface="Arial"/>
              </a:rPr>
              <a:t> </a:t>
            </a:r>
            <a:r>
              <a:rPr sz="2600" spc="-15" dirty="0">
                <a:latin typeface="Arial"/>
                <a:cs typeface="Arial"/>
              </a:rPr>
              <a:t>m</a:t>
            </a:r>
            <a:r>
              <a:rPr sz="2600" spc="-10" dirty="0">
                <a:latin typeface="Arial"/>
                <a:cs typeface="Arial"/>
              </a:rPr>
              <a:t>uc</a:t>
            </a:r>
            <a:r>
              <a:rPr sz="2600" spc="-5" dirty="0">
                <a:latin typeface="Arial"/>
                <a:cs typeface="Arial"/>
              </a:rPr>
              <a:t>h</a:t>
            </a:r>
            <a:r>
              <a:rPr sz="2600" dirty="0">
                <a:latin typeface="Arial"/>
                <a:cs typeface="Arial"/>
              </a:rPr>
              <a:t> </a:t>
            </a:r>
            <a:r>
              <a:rPr sz="2600" spc="-5" dirty="0">
                <a:latin typeface="Arial"/>
                <a:cs typeface="Arial"/>
              </a:rPr>
              <a:t>t</a:t>
            </a:r>
            <a:r>
              <a:rPr sz="2600" spc="-10" dirty="0">
                <a:latin typeface="Arial"/>
                <a:cs typeface="Arial"/>
              </a:rPr>
              <a:t>h</a:t>
            </a:r>
            <a:r>
              <a:rPr sz="2600" spc="-5" dirty="0">
                <a:latin typeface="Arial"/>
                <a:cs typeface="Arial"/>
              </a:rPr>
              <a:t>e</a:t>
            </a:r>
            <a:r>
              <a:rPr sz="2600" spc="20" dirty="0">
                <a:latin typeface="Arial"/>
                <a:cs typeface="Arial"/>
              </a:rPr>
              <a:t> </a:t>
            </a:r>
            <a:r>
              <a:rPr sz="2600" spc="-10" dirty="0">
                <a:latin typeface="Arial"/>
                <a:cs typeface="Arial"/>
              </a:rPr>
              <a:t>o</a:t>
            </a:r>
            <a:r>
              <a:rPr sz="2600" spc="-5" dirty="0">
                <a:latin typeface="Arial"/>
                <a:cs typeface="Arial"/>
              </a:rPr>
              <a:t>r</a:t>
            </a:r>
            <a:r>
              <a:rPr sz="2600" spc="-10" dirty="0">
                <a:latin typeface="Arial"/>
                <a:cs typeface="Arial"/>
              </a:rPr>
              <a:t>g</a:t>
            </a:r>
            <a:r>
              <a:rPr sz="2600" spc="5" dirty="0">
                <a:latin typeface="Arial"/>
                <a:cs typeface="Arial"/>
              </a:rPr>
              <a:t>a</a:t>
            </a:r>
            <a:r>
              <a:rPr sz="2600" spc="-10" dirty="0">
                <a:latin typeface="Arial"/>
                <a:cs typeface="Arial"/>
              </a:rPr>
              <a:t>n</a:t>
            </a:r>
            <a:r>
              <a:rPr sz="2600" spc="-5" dirty="0">
                <a:latin typeface="Arial"/>
                <a:cs typeface="Arial"/>
              </a:rPr>
              <a:t>i</a:t>
            </a:r>
            <a:r>
              <a:rPr sz="2600" spc="-10" dirty="0">
                <a:latin typeface="Arial"/>
                <a:cs typeface="Arial"/>
              </a:rPr>
              <a:t>za</a:t>
            </a:r>
            <a:r>
              <a:rPr sz="2600" spc="-5" dirty="0">
                <a:latin typeface="Arial"/>
                <a:cs typeface="Arial"/>
              </a:rPr>
              <a:t>ti</a:t>
            </a:r>
            <a:r>
              <a:rPr sz="2600" spc="-10" dirty="0">
                <a:latin typeface="Arial"/>
                <a:cs typeface="Arial"/>
              </a:rPr>
              <a:t>o</a:t>
            </a:r>
            <a:r>
              <a:rPr sz="2600" spc="-5" dirty="0">
                <a:latin typeface="Arial"/>
                <a:cs typeface="Arial"/>
              </a:rPr>
              <a:t>n </a:t>
            </a:r>
            <a:r>
              <a:rPr sz="2600" spc="-40" dirty="0">
                <a:latin typeface="Arial"/>
                <a:cs typeface="Arial"/>
              </a:rPr>
              <a:t>w</a:t>
            </a:r>
            <a:r>
              <a:rPr sz="2600" spc="-5" dirty="0">
                <a:latin typeface="Arial"/>
                <a:cs typeface="Arial"/>
              </a:rPr>
              <a:t>ill</a:t>
            </a:r>
            <a:r>
              <a:rPr sz="2600" dirty="0">
                <a:latin typeface="Arial"/>
                <a:cs typeface="Arial"/>
              </a:rPr>
              <a:t> </a:t>
            </a:r>
            <a:r>
              <a:rPr sz="2600" spc="-10" dirty="0">
                <a:latin typeface="Arial"/>
                <a:cs typeface="Arial"/>
              </a:rPr>
              <a:t>cha</a:t>
            </a:r>
            <a:r>
              <a:rPr sz="2600" spc="10" dirty="0">
                <a:latin typeface="Arial"/>
                <a:cs typeface="Arial"/>
              </a:rPr>
              <a:t>r</a:t>
            </a:r>
            <a:r>
              <a:rPr sz="2600" spc="-10" dirty="0">
                <a:latin typeface="Arial"/>
                <a:cs typeface="Arial"/>
              </a:rPr>
              <a:t>g</a:t>
            </a:r>
            <a:r>
              <a:rPr sz="2600" spc="-5" dirty="0">
                <a:latin typeface="Arial"/>
                <a:cs typeface="Arial"/>
              </a:rPr>
              <a:t>e</a:t>
            </a:r>
            <a:r>
              <a:rPr sz="2600" spc="-20" dirty="0">
                <a:latin typeface="Arial"/>
                <a:cs typeface="Arial"/>
              </a:rPr>
              <a:t> </a:t>
            </a:r>
            <a:r>
              <a:rPr sz="2600" spc="10" dirty="0">
                <a:latin typeface="Arial"/>
                <a:cs typeface="Arial"/>
              </a:rPr>
              <a:t>f</a:t>
            </a:r>
            <a:r>
              <a:rPr sz="2600" spc="-10" dirty="0">
                <a:latin typeface="Arial"/>
                <a:cs typeface="Arial"/>
              </a:rPr>
              <a:t>o</a:t>
            </a:r>
            <a:r>
              <a:rPr sz="2600" spc="-5" dirty="0">
                <a:latin typeface="Arial"/>
                <a:cs typeface="Arial"/>
              </a:rPr>
              <a:t>r</a:t>
            </a:r>
            <a:r>
              <a:rPr sz="2600" dirty="0">
                <a:latin typeface="Arial"/>
                <a:cs typeface="Arial"/>
              </a:rPr>
              <a:t> </a:t>
            </a:r>
            <a:r>
              <a:rPr sz="2600" spc="-5" dirty="0">
                <a:latin typeface="Arial"/>
                <a:cs typeface="Arial"/>
              </a:rPr>
              <a:t>t</a:t>
            </a:r>
            <a:r>
              <a:rPr sz="2600" spc="-10" dirty="0">
                <a:latin typeface="Arial"/>
                <a:cs typeface="Arial"/>
              </a:rPr>
              <a:t>h</a:t>
            </a:r>
            <a:r>
              <a:rPr sz="2600" spc="-5" dirty="0">
                <a:latin typeface="Arial"/>
                <a:cs typeface="Arial"/>
              </a:rPr>
              <a:t>e </a:t>
            </a:r>
            <a:r>
              <a:rPr sz="2600" spc="-10" dirty="0">
                <a:latin typeface="Arial"/>
                <a:cs typeface="Arial"/>
              </a:rPr>
              <a:t>p</a:t>
            </a:r>
            <a:r>
              <a:rPr sz="2600" spc="10" dirty="0">
                <a:latin typeface="Arial"/>
                <a:cs typeface="Arial"/>
              </a:rPr>
              <a:t>r</a:t>
            </a:r>
            <a:r>
              <a:rPr sz="2600" spc="-10" dirty="0">
                <a:latin typeface="Arial"/>
                <a:cs typeface="Arial"/>
              </a:rPr>
              <a:t>oduc</a:t>
            </a:r>
            <a:r>
              <a:rPr sz="2600" spc="-5" dirty="0">
                <a:latin typeface="Arial"/>
                <a:cs typeface="Arial"/>
              </a:rPr>
              <a:t>t</a:t>
            </a:r>
            <a:r>
              <a:rPr sz="2600" spc="5" dirty="0">
                <a:latin typeface="Arial"/>
                <a:cs typeface="Arial"/>
              </a:rPr>
              <a:t> </a:t>
            </a:r>
            <a:r>
              <a:rPr sz="2600" spc="-10" dirty="0">
                <a:latin typeface="Arial"/>
                <a:cs typeface="Arial"/>
              </a:rPr>
              <a:t>o</a:t>
            </a:r>
            <a:r>
              <a:rPr sz="2600" spc="-5" dirty="0">
                <a:latin typeface="Arial"/>
                <a:cs typeface="Arial"/>
              </a:rPr>
              <a:t>r </a:t>
            </a:r>
            <a:r>
              <a:rPr sz="2600" spc="-10" dirty="0">
                <a:latin typeface="Arial"/>
                <a:cs typeface="Arial"/>
              </a:rPr>
              <a:t>se</a:t>
            </a:r>
            <a:r>
              <a:rPr sz="2600" spc="10" dirty="0">
                <a:latin typeface="Arial"/>
                <a:cs typeface="Arial"/>
              </a:rPr>
              <a:t>r</a:t>
            </a:r>
            <a:r>
              <a:rPr sz="2600" spc="-35" dirty="0">
                <a:latin typeface="Arial"/>
                <a:cs typeface="Arial"/>
              </a:rPr>
              <a:t>v</a:t>
            </a:r>
            <a:r>
              <a:rPr sz="2600" spc="10" dirty="0">
                <a:latin typeface="Arial"/>
                <a:cs typeface="Arial"/>
              </a:rPr>
              <a:t>i</a:t>
            </a:r>
            <a:r>
              <a:rPr sz="2600" spc="-10" dirty="0">
                <a:latin typeface="Arial"/>
                <a:cs typeface="Arial"/>
              </a:rPr>
              <a:t>c</a:t>
            </a:r>
            <a:r>
              <a:rPr sz="2600" spc="-5" dirty="0">
                <a:latin typeface="Arial"/>
                <a:cs typeface="Arial"/>
              </a:rPr>
              <a:t>e</a:t>
            </a:r>
            <a:endParaRPr sz="2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Date Placeholder 1"/>
          <p:cNvSpPr>
            <a:spLocks noGrp="1"/>
          </p:cNvSpPr>
          <p:nvPr>
            <p:ph type="dt" sz="quarter" idx="4294967295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9pPr>
          </a:lstStyle>
          <a:p>
            <a:fld id="{7393AECD-2602-4F7D-A581-343BC1B8E3F8}" type="datetime1">
              <a:rPr lang="en-US" altLang="ja-JP" smtClean="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  <a:cs typeface="DejaVu Sans" panose="020B0603030804020204" pitchFamily="34" charset="0"/>
              </a:rPr>
              <a:pPr/>
              <a:t>6/18/2015</a:t>
            </a:fld>
            <a:endParaRPr lang="en-US" altLang="ja-JP" smtClean="0">
              <a:solidFill>
                <a:srgbClr val="000000"/>
              </a:solidFill>
              <a:latin typeface="Times New Roman" panose="02020603050405020304" pitchFamily="18" charset="0"/>
              <a:ea typeface="ＭＳ Ｐゴシック" panose="020B0600070205080204" pitchFamily="50" charset="-128"/>
              <a:cs typeface="DejaVu Sans" panose="020B0603030804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479925" y="2967038"/>
            <a:ext cx="184150" cy="9239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endParaRPr lang="en-US" altLang="ja-JP" sz="5400" b="1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  <a:ea typeface="ＭＳ Ｐゴシック" panose="020B0600070205080204" pitchFamily="50" charset="-128"/>
            </a:endParaRPr>
          </a:p>
        </p:txBody>
      </p:sp>
      <p:sp>
        <p:nvSpPr>
          <p:cNvPr id="4100" name="Rectangle 4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rgbClr val="FFCC66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ja-JP" altLang="en-US">
              <a:ea typeface="ＭＳ Ｐゴシック" panose="020B0600070205080204" pitchFamily="50" charset="-128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28503" y="2819400"/>
            <a:ext cx="8686993" cy="9233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ja-JP" sz="5400" b="1" dirty="0">
                <a:ln w="13462">
                  <a:solidFill>
                    <a:schemeClr val="bg1"/>
                  </a:solidFill>
                  <a:prstDash val="solid"/>
                </a:ln>
                <a:effectLst>
                  <a:outerShdw dist="38100" dir="2700000" algn="bl" rotWithShape="0">
                    <a:schemeClr val="accent5"/>
                  </a:outerShdw>
                </a:effectLst>
              </a:rPr>
              <a:t>Project Cost Management</a:t>
            </a:r>
          </a:p>
        </p:txBody>
      </p:sp>
    </p:spTree>
    <p:extLst>
      <p:ext uri="{BB962C8B-B14F-4D97-AF65-F5344CB8AC3E}">
        <p14:creationId xmlns:p14="http://schemas.microsoft.com/office/powerpoint/2010/main" val="1565079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0739" y="632967"/>
            <a:ext cx="6411595" cy="6794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0" dirty="0"/>
              <a:t>Est</a:t>
            </a:r>
            <a:r>
              <a:rPr spc="-5" dirty="0"/>
              <a:t>i</a:t>
            </a:r>
            <a:r>
              <a:rPr spc="-25" dirty="0"/>
              <a:t>m</a:t>
            </a:r>
            <a:r>
              <a:rPr spc="-15" dirty="0"/>
              <a:t>a</a:t>
            </a:r>
            <a:r>
              <a:rPr spc="0" dirty="0"/>
              <a:t>t</a:t>
            </a:r>
            <a:r>
              <a:rPr spc="-5" dirty="0"/>
              <a:t>e Co</a:t>
            </a:r>
            <a:r>
              <a:rPr spc="-10" dirty="0"/>
              <a:t>sts</a:t>
            </a:r>
            <a:r>
              <a:rPr spc="-5" dirty="0"/>
              <a:t>:</a:t>
            </a:r>
            <a:r>
              <a:rPr spc="10" dirty="0"/>
              <a:t> </a:t>
            </a:r>
            <a:r>
              <a:rPr dirty="0"/>
              <a:t>I</a:t>
            </a:r>
            <a:r>
              <a:rPr spc="-15" dirty="0"/>
              <a:t>n</a:t>
            </a:r>
            <a:r>
              <a:rPr spc="-5" dirty="0"/>
              <a:t>p</a:t>
            </a:r>
            <a:r>
              <a:rPr spc="-15" dirty="0"/>
              <a:t>u</a:t>
            </a:r>
            <a:r>
              <a:rPr spc="-10" dirty="0"/>
              <a:t>t</a:t>
            </a:r>
            <a:r>
              <a:rPr spc="-5" dirty="0"/>
              <a:t>s</a:t>
            </a:r>
            <a:r>
              <a:rPr spc="15" dirty="0"/>
              <a:t> </a:t>
            </a:r>
            <a:r>
              <a:rPr spc="-5" dirty="0"/>
              <a:t>(1)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510"/>
              </a:lnSpc>
            </a:pPr>
            <a:fld id="{81D60167-4931-47E6-BA6A-407CBD079E47}" type="slidenum">
              <a:rPr spc="-5" dirty="0"/>
              <a:t>20</a:t>
            </a:fld>
            <a:endParaRPr spc="-5" dirty="0"/>
          </a:p>
        </p:txBody>
      </p:sp>
      <p:sp>
        <p:nvSpPr>
          <p:cNvPr id="4" name="object 4"/>
          <p:cNvSpPr txBox="1"/>
          <p:nvPr/>
        </p:nvSpPr>
        <p:spPr>
          <a:xfrm>
            <a:off x="840739" y="1538223"/>
            <a:ext cx="5864860" cy="39471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24510" indent="-511809">
              <a:lnSpc>
                <a:spcPct val="100000"/>
              </a:lnSpc>
              <a:buAutoNum type="arabicPeriod"/>
              <a:tabLst>
                <a:tab pos="525145" algn="l"/>
              </a:tabLst>
            </a:pPr>
            <a:r>
              <a:rPr sz="2600" spc="-15" dirty="0">
                <a:latin typeface="Arial"/>
                <a:cs typeface="Arial"/>
              </a:rPr>
              <a:t>C</a:t>
            </a:r>
            <a:r>
              <a:rPr sz="2600" spc="-10" dirty="0">
                <a:latin typeface="Arial"/>
                <a:cs typeface="Arial"/>
              </a:rPr>
              <a:t>os</a:t>
            </a:r>
            <a:r>
              <a:rPr sz="2600" spc="-5" dirty="0">
                <a:latin typeface="Arial"/>
                <a:cs typeface="Arial"/>
              </a:rPr>
              <a:t>t</a:t>
            </a:r>
            <a:r>
              <a:rPr sz="2600" dirty="0">
                <a:latin typeface="Arial"/>
                <a:cs typeface="Arial"/>
              </a:rPr>
              <a:t> </a:t>
            </a:r>
            <a:r>
              <a:rPr sz="2600" spc="-15" dirty="0">
                <a:latin typeface="Arial"/>
                <a:cs typeface="Arial"/>
              </a:rPr>
              <a:t>M</a:t>
            </a:r>
            <a:r>
              <a:rPr sz="2600" spc="-10" dirty="0">
                <a:latin typeface="Arial"/>
                <a:cs typeface="Arial"/>
              </a:rPr>
              <a:t>ana</a:t>
            </a:r>
            <a:r>
              <a:rPr sz="2600" spc="5" dirty="0">
                <a:latin typeface="Arial"/>
                <a:cs typeface="Arial"/>
              </a:rPr>
              <a:t>g</a:t>
            </a:r>
            <a:r>
              <a:rPr sz="2600" spc="-10" dirty="0">
                <a:latin typeface="Arial"/>
                <a:cs typeface="Arial"/>
              </a:rPr>
              <a:t>e</a:t>
            </a:r>
            <a:r>
              <a:rPr sz="2600" spc="-15" dirty="0">
                <a:latin typeface="Arial"/>
                <a:cs typeface="Arial"/>
              </a:rPr>
              <a:t>m</a:t>
            </a:r>
            <a:r>
              <a:rPr sz="2600" spc="-10" dirty="0">
                <a:latin typeface="Arial"/>
                <a:cs typeface="Arial"/>
              </a:rPr>
              <a:t>e</a:t>
            </a:r>
            <a:r>
              <a:rPr sz="2600" spc="5" dirty="0">
                <a:latin typeface="Arial"/>
                <a:cs typeface="Arial"/>
              </a:rPr>
              <a:t>n</a:t>
            </a:r>
            <a:r>
              <a:rPr sz="2600" spc="-5" dirty="0">
                <a:latin typeface="Arial"/>
                <a:cs typeface="Arial"/>
              </a:rPr>
              <a:t>t</a:t>
            </a:r>
            <a:r>
              <a:rPr sz="2600" spc="-30" dirty="0">
                <a:latin typeface="Arial"/>
                <a:cs typeface="Arial"/>
              </a:rPr>
              <a:t> </a:t>
            </a:r>
            <a:r>
              <a:rPr sz="2600" spc="-20" dirty="0">
                <a:latin typeface="Arial"/>
                <a:cs typeface="Arial"/>
              </a:rPr>
              <a:t>P</a:t>
            </a:r>
            <a:r>
              <a:rPr sz="2600" spc="10" dirty="0">
                <a:latin typeface="Arial"/>
                <a:cs typeface="Arial"/>
              </a:rPr>
              <a:t>l</a:t>
            </a:r>
            <a:r>
              <a:rPr sz="2600" spc="-10" dirty="0">
                <a:latin typeface="Arial"/>
                <a:cs typeface="Arial"/>
              </a:rPr>
              <a:t>a</a:t>
            </a:r>
            <a:r>
              <a:rPr sz="2600" spc="-5" dirty="0">
                <a:latin typeface="Arial"/>
                <a:cs typeface="Arial"/>
              </a:rPr>
              <a:t>n</a:t>
            </a:r>
            <a:endParaRPr sz="2600">
              <a:latin typeface="Arial"/>
              <a:cs typeface="Arial"/>
            </a:endParaRPr>
          </a:p>
          <a:p>
            <a:pPr marL="524510" indent="-511809">
              <a:lnSpc>
                <a:spcPct val="100000"/>
              </a:lnSpc>
              <a:spcBef>
                <a:spcPts val="1365"/>
              </a:spcBef>
              <a:buAutoNum type="arabicPeriod"/>
              <a:tabLst>
                <a:tab pos="525145" algn="l"/>
              </a:tabLst>
            </a:pPr>
            <a:r>
              <a:rPr sz="2600" spc="-15" dirty="0">
                <a:latin typeface="Arial"/>
                <a:cs typeface="Arial"/>
              </a:rPr>
              <a:t>H</a:t>
            </a:r>
            <a:r>
              <a:rPr sz="2600" spc="-10" dirty="0">
                <a:latin typeface="Arial"/>
                <a:cs typeface="Arial"/>
              </a:rPr>
              <a:t>u</a:t>
            </a:r>
            <a:r>
              <a:rPr sz="2600" spc="-15" dirty="0">
                <a:latin typeface="Arial"/>
                <a:cs typeface="Arial"/>
              </a:rPr>
              <a:t>m</a:t>
            </a:r>
            <a:r>
              <a:rPr sz="2600" spc="5" dirty="0">
                <a:latin typeface="Arial"/>
                <a:cs typeface="Arial"/>
              </a:rPr>
              <a:t>a</a:t>
            </a:r>
            <a:r>
              <a:rPr sz="2600" spc="-5" dirty="0">
                <a:latin typeface="Arial"/>
                <a:cs typeface="Arial"/>
              </a:rPr>
              <a:t>n</a:t>
            </a:r>
            <a:r>
              <a:rPr sz="2600" spc="-20" dirty="0">
                <a:latin typeface="Arial"/>
                <a:cs typeface="Arial"/>
              </a:rPr>
              <a:t> </a:t>
            </a:r>
            <a:r>
              <a:rPr sz="2600" spc="-15" dirty="0">
                <a:latin typeface="Arial"/>
                <a:cs typeface="Arial"/>
              </a:rPr>
              <a:t>R</a:t>
            </a:r>
            <a:r>
              <a:rPr sz="2600" spc="-10" dirty="0">
                <a:latin typeface="Arial"/>
                <a:cs typeface="Arial"/>
              </a:rPr>
              <a:t>e</a:t>
            </a:r>
            <a:r>
              <a:rPr sz="2600" spc="5" dirty="0">
                <a:latin typeface="Arial"/>
                <a:cs typeface="Arial"/>
              </a:rPr>
              <a:t>s</a:t>
            </a:r>
            <a:r>
              <a:rPr sz="2600" spc="-10" dirty="0">
                <a:latin typeface="Arial"/>
                <a:cs typeface="Arial"/>
              </a:rPr>
              <a:t>ou</a:t>
            </a:r>
            <a:r>
              <a:rPr sz="2600" spc="-5" dirty="0">
                <a:latin typeface="Arial"/>
                <a:cs typeface="Arial"/>
              </a:rPr>
              <a:t>r</a:t>
            </a:r>
            <a:r>
              <a:rPr sz="2600" spc="-10" dirty="0">
                <a:latin typeface="Arial"/>
                <a:cs typeface="Arial"/>
              </a:rPr>
              <a:t>c</a:t>
            </a:r>
            <a:r>
              <a:rPr sz="2600" spc="-5" dirty="0">
                <a:latin typeface="Arial"/>
                <a:cs typeface="Arial"/>
              </a:rPr>
              <a:t>e</a:t>
            </a:r>
            <a:r>
              <a:rPr sz="2600" spc="10" dirty="0">
                <a:latin typeface="Arial"/>
                <a:cs typeface="Arial"/>
              </a:rPr>
              <a:t> </a:t>
            </a:r>
            <a:r>
              <a:rPr sz="2600" spc="-40" dirty="0">
                <a:latin typeface="Arial"/>
                <a:cs typeface="Arial"/>
              </a:rPr>
              <a:t>M</a:t>
            </a:r>
            <a:r>
              <a:rPr sz="2600" spc="-10" dirty="0">
                <a:latin typeface="Arial"/>
                <a:cs typeface="Arial"/>
              </a:rPr>
              <a:t>a</a:t>
            </a:r>
            <a:r>
              <a:rPr sz="2600" spc="5" dirty="0">
                <a:latin typeface="Arial"/>
                <a:cs typeface="Arial"/>
              </a:rPr>
              <a:t>n</a:t>
            </a:r>
            <a:r>
              <a:rPr sz="2600" spc="-10" dirty="0">
                <a:latin typeface="Arial"/>
                <a:cs typeface="Arial"/>
              </a:rPr>
              <a:t>age</a:t>
            </a:r>
            <a:r>
              <a:rPr sz="2600" spc="0" dirty="0">
                <a:latin typeface="Arial"/>
                <a:cs typeface="Arial"/>
              </a:rPr>
              <a:t>m</a:t>
            </a:r>
            <a:r>
              <a:rPr sz="2600" spc="-10" dirty="0">
                <a:latin typeface="Arial"/>
                <a:cs typeface="Arial"/>
              </a:rPr>
              <a:t>en</a:t>
            </a:r>
            <a:r>
              <a:rPr sz="2600" spc="-5" dirty="0">
                <a:latin typeface="Arial"/>
                <a:cs typeface="Arial"/>
              </a:rPr>
              <a:t>t </a:t>
            </a:r>
            <a:r>
              <a:rPr sz="2600" spc="-20" dirty="0">
                <a:latin typeface="Arial"/>
                <a:cs typeface="Arial"/>
              </a:rPr>
              <a:t>P</a:t>
            </a:r>
            <a:r>
              <a:rPr sz="2600" spc="-5" dirty="0">
                <a:latin typeface="Arial"/>
                <a:cs typeface="Arial"/>
              </a:rPr>
              <a:t>l</a:t>
            </a:r>
            <a:r>
              <a:rPr sz="2600" spc="5" dirty="0">
                <a:latin typeface="Arial"/>
                <a:cs typeface="Arial"/>
              </a:rPr>
              <a:t>a</a:t>
            </a:r>
            <a:r>
              <a:rPr sz="2600" spc="-5" dirty="0">
                <a:latin typeface="Arial"/>
                <a:cs typeface="Arial"/>
              </a:rPr>
              <a:t>n</a:t>
            </a:r>
            <a:endParaRPr sz="2600">
              <a:latin typeface="Arial"/>
              <a:cs typeface="Arial"/>
            </a:endParaRPr>
          </a:p>
          <a:p>
            <a:pPr marL="524510" indent="-511809">
              <a:lnSpc>
                <a:spcPct val="100000"/>
              </a:lnSpc>
              <a:spcBef>
                <a:spcPts val="1560"/>
              </a:spcBef>
              <a:buAutoNum type="arabicPeriod"/>
              <a:tabLst>
                <a:tab pos="525145" algn="l"/>
              </a:tabLst>
            </a:pPr>
            <a:r>
              <a:rPr sz="2600" spc="-20" dirty="0">
                <a:latin typeface="Arial"/>
                <a:cs typeface="Arial"/>
              </a:rPr>
              <a:t>S</a:t>
            </a:r>
            <a:r>
              <a:rPr sz="2600" spc="-10" dirty="0">
                <a:latin typeface="Arial"/>
                <a:cs typeface="Arial"/>
              </a:rPr>
              <a:t>co</a:t>
            </a:r>
            <a:r>
              <a:rPr sz="2600" spc="5" dirty="0">
                <a:latin typeface="Arial"/>
                <a:cs typeface="Arial"/>
              </a:rPr>
              <a:t>p</a:t>
            </a:r>
            <a:r>
              <a:rPr sz="2600" spc="-5" dirty="0">
                <a:latin typeface="Arial"/>
                <a:cs typeface="Arial"/>
              </a:rPr>
              <a:t>e</a:t>
            </a:r>
            <a:r>
              <a:rPr sz="2600" spc="-15" dirty="0">
                <a:latin typeface="Arial"/>
                <a:cs typeface="Arial"/>
              </a:rPr>
              <a:t> </a:t>
            </a:r>
            <a:r>
              <a:rPr sz="2600" spc="0" dirty="0">
                <a:latin typeface="Arial"/>
                <a:cs typeface="Arial"/>
              </a:rPr>
              <a:t>B</a:t>
            </a:r>
            <a:r>
              <a:rPr sz="2600" spc="-10" dirty="0">
                <a:latin typeface="Arial"/>
                <a:cs typeface="Arial"/>
              </a:rPr>
              <a:t>ase</a:t>
            </a:r>
            <a:r>
              <a:rPr sz="2600" spc="-5" dirty="0">
                <a:latin typeface="Arial"/>
                <a:cs typeface="Arial"/>
              </a:rPr>
              <a:t>li</a:t>
            </a:r>
            <a:r>
              <a:rPr sz="2600" spc="5" dirty="0">
                <a:latin typeface="Arial"/>
                <a:cs typeface="Arial"/>
              </a:rPr>
              <a:t>n</a:t>
            </a:r>
            <a:r>
              <a:rPr sz="2600" spc="-10" dirty="0">
                <a:latin typeface="Arial"/>
                <a:cs typeface="Arial"/>
              </a:rPr>
              <a:t>e</a:t>
            </a:r>
            <a:r>
              <a:rPr sz="2600" spc="-5" dirty="0">
                <a:latin typeface="Arial"/>
                <a:cs typeface="Arial"/>
              </a:rPr>
              <a:t>s</a:t>
            </a:r>
            <a:endParaRPr sz="2600">
              <a:latin typeface="Arial"/>
              <a:cs typeface="Arial"/>
            </a:endParaRPr>
          </a:p>
          <a:p>
            <a:pPr marL="984885" lvl="1" indent="-514984">
              <a:lnSpc>
                <a:spcPct val="100000"/>
              </a:lnSpc>
              <a:spcBef>
                <a:spcPts val="1560"/>
              </a:spcBef>
              <a:buFont typeface="Wingdings"/>
              <a:buChar char=""/>
              <a:tabLst>
                <a:tab pos="985519" algn="l"/>
              </a:tabLst>
            </a:pPr>
            <a:r>
              <a:rPr sz="2600" spc="-20" dirty="0">
                <a:latin typeface="Arial"/>
                <a:cs typeface="Arial"/>
              </a:rPr>
              <a:t>S</a:t>
            </a:r>
            <a:r>
              <a:rPr sz="2600" spc="-10" dirty="0">
                <a:latin typeface="Arial"/>
                <a:cs typeface="Arial"/>
              </a:rPr>
              <a:t>cop</a:t>
            </a:r>
            <a:r>
              <a:rPr sz="2600" spc="-5" dirty="0">
                <a:latin typeface="Arial"/>
                <a:cs typeface="Arial"/>
              </a:rPr>
              <a:t>e</a:t>
            </a:r>
            <a:r>
              <a:rPr sz="2600" spc="5" dirty="0">
                <a:latin typeface="Arial"/>
                <a:cs typeface="Arial"/>
              </a:rPr>
              <a:t> </a:t>
            </a:r>
            <a:r>
              <a:rPr sz="2600" spc="-20" dirty="0">
                <a:latin typeface="Arial"/>
                <a:cs typeface="Arial"/>
              </a:rPr>
              <a:t>S</a:t>
            </a:r>
            <a:r>
              <a:rPr sz="2600" spc="-5" dirty="0">
                <a:latin typeface="Arial"/>
                <a:cs typeface="Arial"/>
              </a:rPr>
              <a:t>t</a:t>
            </a:r>
            <a:r>
              <a:rPr sz="2600" spc="-10" dirty="0">
                <a:latin typeface="Arial"/>
                <a:cs typeface="Arial"/>
              </a:rPr>
              <a:t>a</a:t>
            </a:r>
            <a:r>
              <a:rPr sz="2600" spc="10" dirty="0">
                <a:latin typeface="Arial"/>
                <a:cs typeface="Arial"/>
              </a:rPr>
              <a:t>t</a:t>
            </a:r>
            <a:r>
              <a:rPr sz="2600" spc="-10" dirty="0">
                <a:latin typeface="Arial"/>
                <a:cs typeface="Arial"/>
              </a:rPr>
              <a:t>e</a:t>
            </a:r>
            <a:r>
              <a:rPr sz="2600" spc="-15" dirty="0">
                <a:latin typeface="Arial"/>
                <a:cs typeface="Arial"/>
              </a:rPr>
              <a:t>m</a:t>
            </a:r>
            <a:r>
              <a:rPr sz="2600" spc="-10" dirty="0">
                <a:latin typeface="Arial"/>
                <a:cs typeface="Arial"/>
              </a:rPr>
              <a:t>en</a:t>
            </a:r>
            <a:r>
              <a:rPr sz="2600" spc="-5" dirty="0">
                <a:latin typeface="Arial"/>
                <a:cs typeface="Arial"/>
              </a:rPr>
              <a:t>t</a:t>
            </a:r>
            <a:endParaRPr sz="2600">
              <a:latin typeface="Arial"/>
              <a:cs typeface="Arial"/>
            </a:endParaRPr>
          </a:p>
          <a:p>
            <a:pPr marL="984885" lvl="1" indent="-514984">
              <a:lnSpc>
                <a:spcPct val="100000"/>
              </a:lnSpc>
              <a:spcBef>
                <a:spcPts val="1560"/>
              </a:spcBef>
              <a:buFont typeface="Wingdings"/>
              <a:buChar char=""/>
              <a:tabLst>
                <a:tab pos="985519" algn="l"/>
              </a:tabLst>
            </a:pPr>
            <a:r>
              <a:rPr sz="2600" spc="25" dirty="0">
                <a:latin typeface="Arial"/>
                <a:cs typeface="Arial"/>
              </a:rPr>
              <a:t>W</a:t>
            </a:r>
            <a:r>
              <a:rPr sz="2600" spc="-20" dirty="0">
                <a:latin typeface="Arial"/>
                <a:cs typeface="Arial"/>
              </a:rPr>
              <a:t>B</a:t>
            </a:r>
            <a:r>
              <a:rPr sz="2600" spc="-10" dirty="0">
                <a:latin typeface="Arial"/>
                <a:cs typeface="Arial"/>
              </a:rPr>
              <a:t>S</a:t>
            </a:r>
            <a:endParaRPr sz="2600">
              <a:latin typeface="Arial"/>
              <a:cs typeface="Arial"/>
            </a:endParaRPr>
          </a:p>
          <a:p>
            <a:pPr marL="984885" lvl="1" indent="-514984">
              <a:lnSpc>
                <a:spcPct val="100000"/>
              </a:lnSpc>
              <a:spcBef>
                <a:spcPts val="1560"/>
              </a:spcBef>
              <a:buFont typeface="Wingdings"/>
              <a:buChar char=""/>
              <a:tabLst>
                <a:tab pos="985519" algn="l"/>
              </a:tabLst>
            </a:pPr>
            <a:r>
              <a:rPr sz="2600" spc="25" dirty="0">
                <a:latin typeface="Arial"/>
                <a:cs typeface="Arial"/>
              </a:rPr>
              <a:t>W</a:t>
            </a:r>
            <a:r>
              <a:rPr sz="2600" spc="-20" dirty="0">
                <a:latin typeface="Arial"/>
                <a:cs typeface="Arial"/>
              </a:rPr>
              <a:t>B</a:t>
            </a:r>
            <a:r>
              <a:rPr sz="2600" spc="-10" dirty="0">
                <a:latin typeface="Arial"/>
                <a:cs typeface="Arial"/>
              </a:rPr>
              <a:t>S</a:t>
            </a:r>
            <a:r>
              <a:rPr sz="2600" spc="-20" dirty="0">
                <a:latin typeface="Arial"/>
                <a:cs typeface="Arial"/>
              </a:rPr>
              <a:t> </a:t>
            </a:r>
            <a:r>
              <a:rPr sz="2600" spc="-15" dirty="0">
                <a:latin typeface="Arial"/>
                <a:cs typeface="Arial"/>
              </a:rPr>
              <a:t>D</a:t>
            </a:r>
            <a:r>
              <a:rPr sz="2600" spc="-5" dirty="0">
                <a:latin typeface="Arial"/>
                <a:cs typeface="Arial"/>
              </a:rPr>
              <a:t>i</a:t>
            </a:r>
            <a:r>
              <a:rPr sz="2600" spc="-10" dirty="0">
                <a:latin typeface="Arial"/>
                <a:cs typeface="Arial"/>
              </a:rPr>
              <a:t>c</a:t>
            </a:r>
            <a:r>
              <a:rPr sz="2600" spc="-5" dirty="0">
                <a:latin typeface="Arial"/>
                <a:cs typeface="Arial"/>
              </a:rPr>
              <a:t>ti</a:t>
            </a:r>
            <a:r>
              <a:rPr sz="2600" spc="-10" dirty="0">
                <a:latin typeface="Arial"/>
                <a:cs typeface="Arial"/>
              </a:rPr>
              <a:t>ona</a:t>
            </a:r>
            <a:r>
              <a:rPr sz="2600" spc="10" dirty="0">
                <a:latin typeface="Arial"/>
                <a:cs typeface="Arial"/>
              </a:rPr>
              <a:t>r</a:t>
            </a:r>
            <a:r>
              <a:rPr sz="2600" spc="-5" dirty="0">
                <a:latin typeface="Arial"/>
                <a:cs typeface="Arial"/>
              </a:rPr>
              <a:t>y</a:t>
            </a:r>
            <a:endParaRPr sz="2600">
              <a:latin typeface="Arial"/>
              <a:cs typeface="Arial"/>
            </a:endParaRPr>
          </a:p>
          <a:p>
            <a:pPr marL="524510" indent="-511809">
              <a:lnSpc>
                <a:spcPct val="100000"/>
              </a:lnSpc>
              <a:spcBef>
                <a:spcPts val="1560"/>
              </a:spcBef>
              <a:buAutoNum type="arabicPeriod"/>
              <a:tabLst>
                <a:tab pos="525145" algn="l"/>
              </a:tabLst>
            </a:pPr>
            <a:r>
              <a:rPr sz="2600" spc="-20" dirty="0">
                <a:latin typeface="Arial"/>
                <a:cs typeface="Arial"/>
              </a:rPr>
              <a:t>P</a:t>
            </a:r>
            <a:r>
              <a:rPr sz="2600" spc="-5" dirty="0">
                <a:latin typeface="Arial"/>
                <a:cs typeface="Arial"/>
              </a:rPr>
              <a:t>r</a:t>
            </a:r>
            <a:r>
              <a:rPr sz="2600" spc="-10" dirty="0">
                <a:latin typeface="Arial"/>
                <a:cs typeface="Arial"/>
              </a:rPr>
              <a:t>o</a:t>
            </a:r>
            <a:r>
              <a:rPr sz="2600" spc="-5" dirty="0">
                <a:latin typeface="Arial"/>
                <a:cs typeface="Arial"/>
              </a:rPr>
              <a:t>j</a:t>
            </a:r>
            <a:r>
              <a:rPr sz="2600" spc="-10" dirty="0">
                <a:latin typeface="Arial"/>
                <a:cs typeface="Arial"/>
              </a:rPr>
              <a:t>e</a:t>
            </a:r>
            <a:r>
              <a:rPr sz="2600" spc="5" dirty="0">
                <a:latin typeface="Arial"/>
                <a:cs typeface="Arial"/>
              </a:rPr>
              <a:t>c</a:t>
            </a:r>
            <a:r>
              <a:rPr sz="2600" spc="-5" dirty="0">
                <a:latin typeface="Arial"/>
                <a:cs typeface="Arial"/>
              </a:rPr>
              <a:t>t</a:t>
            </a:r>
            <a:r>
              <a:rPr sz="2600" spc="-15" dirty="0">
                <a:latin typeface="Arial"/>
                <a:cs typeface="Arial"/>
              </a:rPr>
              <a:t> </a:t>
            </a:r>
            <a:r>
              <a:rPr sz="2600" spc="-20" dirty="0">
                <a:latin typeface="Arial"/>
                <a:cs typeface="Arial"/>
              </a:rPr>
              <a:t>S</a:t>
            </a:r>
            <a:r>
              <a:rPr sz="2600" spc="-10" dirty="0">
                <a:latin typeface="Arial"/>
                <a:cs typeface="Arial"/>
              </a:rPr>
              <a:t>c</a:t>
            </a:r>
            <a:r>
              <a:rPr sz="2600" spc="5" dirty="0">
                <a:latin typeface="Arial"/>
                <a:cs typeface="Arial"/>
              </a:rPr>
              <a:t>h</a:t>
            </a:r>
            <a:r>
              <a:rPr sz="2600" spc="-10" dirty="0">
                <a:latin typeface="Arial"/>
                <a:cs typeface="Arial"/>
              </a:rPr>
              <a:t>edu</a:t>
            </a:r>
            <a:r>
              <a:rPr sz="2600" spc="-5" dirty="0">
                <a:latin typeface="Arial"/>
                <a:cs typeface="Arial"/>
              </a:rPr>
              <a:t>le</a:t>
            </a:r>
            <a:endParaRPr sz="2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16865">
              <a:lnSpc>
                <a:spcPct val="100000"/>
              </a:lnSpc>
            </a:pPr>
            <a:r>
              <a:rPr spc="-10" dirty="0"/>
              <a:t>Est</a:t>
            </a:r>
            <a:r>
              <a:rPr spc="-5" dirty="0"/>
              <a:t>i</a:t>
            </a:r>
            <a:r>
              <a:rPr spc="-25" dirty="0"/>
              <a:t>m</a:t>
            </a:r>
            <a:r>
              <a:rPr spc="-15" dirty="0"/>
              <a:t>a</a:t>
            </a:r>
            <a:r>
              <a:rPr spc="0" dirty="0"/>
              <a:t>t</a:t>
            </a:r>
            <a:r>
              <a:rPr spc="-5" dirty="0"/>
              <a:t>e Co</a:t>
            </a:r>
            <a:r>
              <a:rPr spc="-10" dirty="0"/>
              <a:t>sts</a:t>
            </a:r>
            <a:r>
              <a:rPr spc="-5" dirty="0"/>
              <a:t>:</a:t>
            </a:r>
            <a:r>
              <a:rPr spc="10" dirty="0"/>
              <a:t> </a:t>
            </a:r>
            <a:r>
              <a:rPr dirty="0"/>
              <a:t>I</a:t>
            </a:r>
            <a:r>
              <a:rPr spc="-15" dirty="0"/>
              <a:t>n</a:t>
            </a:r>
            <a:r>
              <a:rPr spc="-5" dirty="0"/>
              <a:t>p</a:t>
            </a:r>
            <a:r>
              <a:rPr spc="-15" dirty="0"/>
              <a:t>u</a:t>
            </a:r>
            <a:r>
              <a:rPr spc="-10" dirty="0"/>
              <a:t>t</a:t>
            </a:r>
            <a:r>
              <a:rPr spc="-5" dirty="0"/>
              <a:t>s</a:t>
            </a:r>
            <a:r>
              <a:rPr spc="15" dirty="0"/>
              <a:t> </a:t>
            </a:r>
            <a:r>
              <a:rPr spc="-5" dirty="0"/>
              <a:t>(</a:t>
            </a:r>
            <a:r>
              <a:rPr spc="-20" dirty="0"/>
              <a:t>2</a:t>
            </a:r>
            <a:r>
              <a:rPr spc="-5" dirty="0"/>
              <a:t>)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65"/>
              </a:spcBef>
            </a:pPr>
            <a:fld id="{81D60167-4931-47E6-BA6A-407CBD079E47}" type="slidenum">
              <a:rPr spc="-5" dirty="0"/>
              <a:t>21</a:t>
            </a:fld>
            <a:endParaRPr spc="-5" dirty="0"/>
          </a:p>
        </p:txBody>
      </p:sp>
      <p:sp>
        <p:nvSpPr>
          <p:cNvPr id="4" name="object 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00583" rIns="0" bIns="0" rtlCol="0">
            <a:spAutoFit/>
          </a:bodyPr>
          <a:lstStyle/>
          <a:p>
            <a:pPr marL="829310" indent="-511809">
              <a:lnSpc>
                <a:spcPct val="100000"/>
              </a:lnSpc>
              <a:buAutoNum type="arabicPeriod" startAt="5"/>
              <a:tabLst>
                <a:tab pos="829944" algn="l"/>
              </a:tabLst>
            </a:pPr>
            <a:r>
              <a:rPr sz="2600" spc="-15" dirty="0"/>
              <a:t>R</a:t>
            </a:r>
            <a:r>
              <a:rPr sz="2600" spc="-5" dirty="0"/>
              <a:t>i</a:t>
            </a:r>
            <a:r>
              <a:rPr sz="2600" spc="-10" dirty="0"/>
              <a:t>s</a:t>
            </a:r>
            <a:r>
              <a:rPr sz="2600" spc="-5" dirty="0"/>
              <a:t>k</a:t>
            </a:r>
            <a:r>
              <a:rPr sz="2600" spc="-25" dirty="0"/>
              <a:t> </a:t>
            </a:r>
            <a:r>
              <a:rPr sz="2600" spc="0" dirty="0"/>
              <a:t>R</a:t>
            </a:r>
            <a:r>
              <a:rPr sz="2600" spc="-10" dirty="0"/>
              <a:t>eg</a:t>
            </a:r>
            <a:r>
              <a:rPr sz="2600" spc="-5" dirty="0"/>
              <a:t>i</a:t>
            </a:r>
            <a:r>
              <a:rPr sz="2600" spc="-10" dirty="0"/>
              <a:t>s</a:t>
            </a:r>
            <a:r>
              <a:rPr sz="2600" spc="-5" dirty="0"/>
              <a:t>t</a:t>
            </a:r>
            <a:r>
              <a:rPr sz="2600" spc="-10" dirty="0"/>
              <a:t>e</a:t>
            </a:r>
            <a:r>
              <a:rPr sz="2600" spc="-5" dirty="0"/>
              <a:t>r</a:t>
            </a:r>
            <a:r>
              <a:rPr sz="2600" spc="10" dirty="0"/>
              <a:t> </a:t>
            </a:r>
            <a:r>
              <a:rPr sz="2600" spc="-5" dirty="0"/>
              <a:t>(</a:t>
            </a:r>
            <a:r>
              <a:rPr sz="2600" spc="-15" dirty="0"/>
              <a:t>R</a:t>
            </a:r>
            <a:r>
              <a:rPr sz="2600" spc="10" dirty="0"/>
              <a:t>i</a:t>
            </a:r>
            <a:r>
              <a:rPr sz="2600" spc="-10" dirty="0"/>
              <a:t>s</a:t>
            </a:r>
            <a:r>
              <a:rPr sz="2600" spc="-5" dirty="0"/>
              <a:t>k</a:t>
            </a:r>
            <a:r>
              <a:rPr sz="2600" spc="-20" dirty="0"/>
              <a:t> </a:t>
            </a:r>
            <a:r>
              <a:rPr sz="2600" spc="-15" dirty="0"/>
              <a:t>m</a:t>
            </a:r>
            <a:r>
              <a:rPr sz="2600" spc="-5" dirty="0"/>
              <a:t>iti</a:t>
            </a:r>
            <a:r>
              <a:rPr sz="2600" spc="-10" dirty="0"/>
              <a:t>ga</a:t>
            </a:r>
            <a:r>
              <a:rPr sz="2600" spc="-5" dirty="0"/>
              <a:t>t</a:t>
            </a:r>
            <a:r>
              <a:rPr sz="2600" spc="10" dirty="0"/>
              <a:t>i</a:t>
            </a:r>
            <a:r>
              <a:rPr sz="2600" spc="-10" dirty="0"/>
              <a:t>o</a:t>
            </a:r>
            <a:r>
              <a:rPr sz="2600" spc="-5" dirty="0"/>
              <a:t>n</a:t>
            </a:r>
            <a:r>
              <a:rPr sz="2600" spc="5" dirty="0"/>
              <a:t> </a:t>
            </a:r>
            <a:r>
              <a:rPr sz="2600" spc="-10" dirty="0"/>
              <a:t>co</a:t>
            </a:r>
            <a:r>
              <a:rPr sz="2600" spc="5" dirty="0"/>
              <a:t>s</a:t>
            </a:r>
            <a:r>
              <a:rPr sz="2600" spc="-5" dirty="0"/>
              <a:t>t</a:t>
            </a:r>
            <a:r>
              <a:rPr sz="2600" spc="-10" dirty="0"/>
              <a:t>s</a:t>
            </a:r>
            <a:r>
              <a:rPr sz="2600" spc="-5" dirty="0"/>
              <a:t>)</a:t>
            </a:r>
            <a:endParaRPr sz="2600"/>
          </a:p>
          <a:p>
            <a:pPr marL="829310" indent="-511809">
              <a:lnSpc>
                <a:spcPct val="100000"/>
              </a:lnSpc>
              <a:spcBef>
                <a:spcPts val="885"/>
              </a:spcBef>
              <a:buAutoNum type="arabicPeriod" startAt="5"/>
              <a:tabLst>
                <a:tab pos="829944" algn="l"/>
              </a:tabLst>
            </a:pPr>
            <a:r>
              <a:rPr sz="2600" spc="-20" dirty="0"/>
              <a:t>E</a:t>
            </a:r>
            <a:r>
              <a:rPr sz="2600" spc="-10" dirty="0"/>
              <a:t>n</a:t>
            </a:r>
            <a:r>
              <a:rPr sz="2600" spc="-5" dirty="0"/>
              <a:t>t</a:t>
            </a:r>
            <a:r>
              <a:rPr sz="2600" spc="-10" dirty="0"/>
              <a:t>e</a:t>
            </a:r>
            <a:r>
              <a:rPr sz="2600" spc="10" dirty="0"/>
              <a:t>r</a:t>
            </a:r>
            <a:r>
              <a:rPr sz="2600" spc="-10" dirty="0"/>
              <a:t>p</a:t>
            </a:r>
            <a:r>
              <a:rPr sz="2600" spc="-5" dirty="0"/>
              <a:t>ri</a:t>
            </a:r>
            <a:r>
              <a:rPr sz="2600" spc="-10" dirty="0"/>
              <a:t>s</a:t>
            </a:r>
            <a:r>
              <a:rPr sz="2600" spc="-5" dirty="0"/>
              <a:t>e</a:t>
            </a:r>
            <a:r>
              <a:rPr sz="2600" spc="10" dirty="0"/>
              <a:t> </a:t>
            </a:r>
            <a:r>
              <a:rPr sz="2600" spc="-20" dirty="0"/>
              <a:t>E</a:t>
            </a:r>
            <a:r>
              <a:rPr sz="2600" spc="5" dirty="0"/>
              <a:t>n</a:t>
            </a:r>
            <a:r>
              <a:rPr sz="2600" spc="-35" dirty="0"/>
              <a:t>v</a:t>
            </a:r>
            <a:r>
              <a:rPr sz="2600" spc="-5" dirty="0"/>
              <a:t>i</a:t>
            </a:r>
            <a:r>
              <a:rPr sz="2600" spc="10" dirty="0"/>
              <a:t>r</a:t>
            </a:r>
            <a:r>
              <a:rPr sz="2600" spc="5" dirty="0"/>
              <a:t>o</a:t>
            </a:r>
            <a:r>
              <a:rPr sz="2600" spc="-10" dirty="0"/>
              <a:t>n</a:t>
            </a:r>
            <a:r>
              <a:rPr sz="2600" spc="-15" dirty="0"/>
              <a:t>m</a:t>
            </a:r>
            <a:r>
              <a:rPr sz="2600" spc="-10" dirty="0"/>
              <a:t>en</a:t>
            </a:r>
            <a:r>
              <a:rPr sz="2600" spc="-5" dirty="0"/>
              <a:t>t</a:t>
            </a:r>
            <a:r>
              <a:rPr sz="2600" spc="-10" dirty="0"/>
              <a:t>a</a:t>
            </a:r>
            <a:r>
              <a:rPr sz="2600" spc="-5" dirty="0"/>
              <a:t>l</a:t>
            </a:r>
            <a:r>
              <a:rPr sz="2600" spc="25" dirty="0"/>
              <a:t> </a:t>
            </a:r>
            <a:r>
              <a:rPr sz="2600" spc="-10" dirty="0"/>
              <a:t>Fac</a:t>
            </a:r>
            <a:r>
              <a:rPr sz="2600" spc="10" dirty="0"/>
              <a:t>t</a:t>
            </a:r>
            <a:r>
              <a:rPr sz="2600" spc="-10" dirty="0"/>
              <a:t>o</a:t>
            </a:r>
            <a:r>
              <a:rPr sz="2600" spc="-5" dirty="0"/>
              <a:t>rs</a:t>
            </a:r>
            <a:endParaRPr sz="2600"/>
          </a:p>
          <a:p>
            <a:pPr marL="1231900" lvl="1" indent="-457200">
              <a:lnSpc>
                <a:spcPct val="100000"/>
              </a:lnSpc>
              <a:spcBef>
                <a:spcPts val="695"/>
              </a:spcBef>
              <a:buFont typeface="Wingdings"/>
              <a:buChar char=""/>
              <a:tabLst>
                <a:tab pos="1231900" algn="l"/>
              </a:tabLst>
            </a:pPr>
            <a:r>
              <a:rPr sz="2600" spc="-40" dirty="0">
                <a:latin typeface="Arial"/>
                <a:cs typeface="Arial"/>
              </a:rPr>
              <a:t>M</a:t>
            </a:r>
            <a:r>
              <a:rPr sz="2600" spc="5" dirty="0">
                <a:latin typeface="Arial"/>
                <a:cs typeface="Arial"/>
              </a:rPr>
              <a:t>a</a:t>
            </a:r>
            <a:r>
              <a:rPr sz="2600" spc="-5" dirty="0">
                <a:latin typeface="Arial"/>
                <a:cs typeface="Arial"/>
              </a:rPr>
              <a:t>r</a:t>
            </a:r>
            <a:r>
              <a:rPr sz="2600" spc="-10" dirty="0">
                <a:latin typeface="Arial"/>
                <a:cs typeface="Arial"/>
              </a:rPr>
              <a:t>ke</a:t>
            </a:r>
            <a:r>
              <a:rPr sz="2600" spc="-5" dirty="0">
                <a:latin typeface="Arial"/>
                <a:cs typeface="Arial"/>
              </a:rPr>
              <a:t>t</a:t>
            </a:r>
            <a:r>
              <a:rPr sz="2600" spc="10" dirty="0">
                <a:latin typeface="Arial"/>
                <a:cs typeface="Arial"/>
              </a:rPr>
              <a:t> </a:t>
            </a:r>
            <a:r>
              <a:rPr sz="2600" spc="-15" dirty="0">
                <a:latin typeface="Arial"/>
                <a:cs typeface="Arial"/>
              </a:rPr>
              <a:t>C</a:t>
            </a:r>
            <a:r>
              <a:rPr sz="2600" spc="-10" dirty="0">
                <a:latin typeface="Arial"/>
                <a:cs typeface="Arial"/>
              </a:rPr>
              <a:t>ond</a:t>
            </a:r>
            <a:r>
              <a:rPr sz="2600" spc="-5" dirty="0">
                <a:latin typeface="Arial"/>
                <a:cs typeface="Arial"/>
              </a:rPr>
              <a:t>it</a:t>
            </a:r>
            <a:r>
              <a:rPr sz="2600" spc="10" dirty="0">
                <a:latin typeface="Arial"/>
                <a:cs typeface="Arial"/>
              </a:rPr>
              <a:t>i</a:t>
            </a:r>
            <a:r>
              <a:rPr sz="2600" spc="-10" dirty="0">
                <a:latin typeface="Arial"/>
                <a:cs typeface="Arial"/>
              </a:rPr>
              <a:t>on</a:t>
            </a:r>
            <a:r>
              <a:rPr sz="2600" spc="-5" dirty="0">
                <a:latin typeface="Arial"/>
                <a:cs typeface="Arial"/>
              </a:rPr>
              <a:t>s</a:t>
            </a:r>
            <a:endParaRPr sz="2600">
              <a:latin typeface="Arial"/>
              <a:cs typeface="Arial"/>
            </a:endParaRPr>
          </a:p>
          <a:p>
            <a:pPr marL="1231900" lvl="1" indent="-457200">
              <a:lnSpc>
                <a:spcPct val="100000"/>
              </a:lnSpc>
              <a:spcBef>
                <a:spcPts val="935"/>
              </a:spcBef>
              <a:buFont typeface="Wingdings"/>
              <a:buChar char=""/>
              <a:tabLst>
                <a:tab pos="1231900" algn="l"/>
              </a:tabLst>
            </a:pPr>
            <a:r>
              <a:rPr sz="2600" spc="-20" dirty="0">
                <a:latin typeface="Arial"/>
                <a:cs typeface="Arial"/>
              </a:rPr>
              <a:t>P</a:t>
            </a:r>
            <a:r>
              <a:rPr sz="2600" spc="-10" dirty="0">
                <a:latin typeface="Arial"/>
                <a:cs typeface="Arial"/>
              </a:rPr>
              <a:t>ub</a:t>
            </a:r>
            <a:r>
              <a:rPr sz="2600" spc="-5" dirty="0">
                <a:latin typeface="Arial"/>
                <a:cs typeface="Arial"/>
              </a:rPr>
              <a:t>li</a:t>
            </a:r>
            <a:r>
              <a:rPr sz="2600" spc="-10" dirty="0">
                <a:latin typeface="Arial"/>
                <a:cs typeface="Arial"/>
              </a:rPr>
              <a:t>sh</a:t>
            </a:r>
            <a:r>
              <a:rPr sz="2600" spc="5" dirty="0">
                <a:latin typeface="Arial"/>
                <a:cs typeface="Arial"/>
              </a:rPr>
              <a:t>e</a:t>
            </a:r>
            <a:r>
              <a:rPr sz="2600" spc="-5" dirty="0">
                <a:latin typeface="Arial"/>
                <a:cs typeface="Arial"/>
              </a:rPr>
              <a:t>d</a:t>
            </a:r>
            <a:r>
              <a:rPr sz="2600" spc="-15" dirty="0">
                <a:latin typeface="Arial"/>
                <a:cs typeface="Arial"/>
              </a:rPr>
              <a:t> C</a:t>
            </a:r>
            <a:r>
              <a:rPr sz="2600" spc="5" dirty="0">
                <a:latin typeface="Arial"/>
                <a:cs typeface="Arial"/>
              </a:rPr>
              <a:t>o</a:t>
            </a:r>
            <a:r>
              <a:rPr sz="2600" spc="-15" dirty="0">
                <a:latin typeface="Arial"/>
                <a:cs typeface="Arial"/>
              </a:rPr>
              <a:t>mm</a:t>
            </a:r>
            <a:r>
              <a:rPr sz="2600" spc="-10" dirty="0">
                <a:latin typeface="Arial"/>
                <a:cs typeface="Arial"/>
              </a:rPr>
              <a:t>e</a:t>
            </a:r>
            <a:r>
              <a:rPr sz="2600" spc="-5" dirty="0">
                <a:latin typeface="Arial"/>
                <a:cs typeface="Arial"/>
              </a:rPr>
              <a:t>r</a:t>
            </a:r>
            <a:r>
              <a:rPr sz="2600" spc="-10" dirty="0">
                <a:latin typeface="Arial"/>
                <a:cs typeface="Arial"/>
              </a:rPr>
              <a:t>c</a:t>
            </a:r>
            <a:r>
              <a:rPr sz="2600" spc="10" dirty="0">
                <a:latin typeface="Arial"/>
                <a:cs typeface="Arial"/>
              </a:rPr>
              <a:t>i</a:t>
            </a:r>
            <a:r>
              <a:rPr sz="2600" spc="-10" dirty="0">
                <a:latin typeface="Arial"/>
                <a:cs typeface="Arial"/>
              </a:rPr>
              <a:t>a</a:t>
            </a:r>
            <a:r>
              <a:rPr sz="2600" spc="-5" dirty="0">
                <a:latin typeface="Arial"/>
                <a:cs typeface="Arial"/>
              </a:rPr>
              <a:t>l</a:t>
            </a:r>
            <a:r>
              <a:rPr sz="2600" spc="-30" dirty="0">
                <a:latin typeface="Arial"/>
                <a:cs typeface="Arial"/>
              </a:rPr>
              <a:t> </a:t>
            </a:r>
            <a:r>
              <a:rPr sz="2600" spc="-15" dirty="0">
                <a:latin typeface="Arial"/>
                <a:cs typeface="Arial"/>
              </a:rPr>
              <a:t>D</a:t>
            </a:r>
            <a:r>
              <a:rPr sz="2600" spc="-10" dirty="0">
                <a:latin typeface="Arial"/>
                <a:cs typeface="Arial"/>
              </a:rPr>
              <a:t>a</a:t>
            </a:r>
            <a:r>
              <a:rPr sz="2600" spc="-5" dirty="0">
                <a:latin typeface="Arial"/>
                <a:cs typeface="Arial"/>
              </a:rPr>
              <a:t>ta</a:t>
            </a:r>
            <a:endParaRPr sz="2600">
              <a:latin typeface="Arial"/>
              <a:cs typeface="Arial"/>
            </a:endParaRPr>
          </a:p>
          <a:p>
            <a:pPr marL="829310" indent="-511809">
              <a:lnSpc>
                <a:spcPct val="100000"/>
              </a:lnSpc>
              <a:spcBef>
                <a:spcPts val="1175"/>
              </a:spcBef>
              <a:buAutoNum type="arabicPeriod" startAt="5"/>
              <a:tabLst>
                <a:tab pos="829944" algn="l"/>
              </a:tabLst>
            </a:pPr>
            <a:r>
              <a:rPr sz="2600" spc="-20" dirty="0"/>
              <a:t>O</a:t>
            </a:r>
            <a:r>
              <a:rPr sz="2600" spc="-5" dirty="0"/>
              <a:t>r</a:t>
            </a:r>
            <a:r>
              <a:rPr sz="2600" spc="-10" dirty="0"/>
              <a:t>ga</a:t>
            </a:r>
            <a:r>
              <a:rPr sz="2600" spc="5" dirty="0"/>
              <a:t>n</a:t>
            </a:r>
            <a:r>
              <a:rPr sz="2600" spc="-5" dirty="0"/>
              <a:t>i</a:t>
            </a:r>
            <a:r>
              <a:rPr sz="2600" spc="-10" dirty="0"/>
              <a:t>za</a:t>
            </a:r>
            <a:r>
              <a:rPr sz="2600" spc="-5" dirty="0"/>
              <a:t>ti</a:t>
            </a:r>
            <a:r>
              <a:rPr sz="2600" spc="5" dirty="0"/>
              <a:t>o</a:t>
            </a:r>
            <a:r>
              <a:rPr sz="2600" spc="-10" dirty="0"/>
              <a:t>na</a:t>
            </a:r>
            <a:r>
              <a:rPr sz="2600" spc="-5" dirty="0"/>
              <a:t>l </a:t>
            </a:r>
            <a:r>
              <a:rPr sz="2600" spc="-20" dirty="0"/>
              <a:t>P</a:t>
            </a:r>
            <a:r>
              <a:rPr sz="2600" spc="10" dirty="0"/>
              <a:t>r</a:t>
            </a:r>
            <a:r>
              <a:rPr sz="2600" spc="-10" dirty="0"/>
              <a:t>oces</a:t>
            </a:r>
            <a:r>
              <a:rPr sz="2600" spc="-5" dirty="0"/>
              <a:t>s</a:t>
            </a:r>
            <a:r>
              <a:rPr sz="2600" spc="-135" dirty="0"/>
              <a:t> </a:t>
            </a:r>
            <a:r>
              <a:rPr sz="2600" spc="-20" dirty="0"/>
              <a:t>A</a:t>
            </a:r>
            <a:r>
              <a:rPr sz="2600" spc="-10" dirty="0"/>
              <a:t>s</a:t>
            </a:r>
            <a:r>
              <a:rPr sz="2600" spc="5" dirty="0"/>
              <a:t>s</a:t>
            </a:r>
            <a:r>
              <a:rPr sz="2600" spc="-10" dirty="0"/>
              <a:t>e</a:t>
            </a:r>
            <a:r>
              <a:rPr sz="2600" spc="-5" dirty="0"/>
              <a:t>ts</a:t>
            </a:r>
            <a:endParaRPr sz="2600"/>
          </a:p>
          <a:p>
            <a:pPr marL="1231900" lvl="1" indent="-457200">
              <a:lnSpc>
                <a:spcPct val="100000"/>
              </a:lnSpc>
              <a:spcBef>
                <a:spcPts val="720"/>
              </a:spcBef>
              <a:buFont typeface="Wingdings"/>
              <a:buChar char=""/>
              <a:tabLst>
                <a:tab pos="1231900" algn="l"/>
              </a:tabLst>
            </a:pPr>
            <a:r>
              <a:rPr sz="2600" spc="-15" dirty="0">
                <a:latin typeface="Arial"/>
                <a:cs typeface="Arial"/>
              </a:rPr>
              <a:t>C</a:t>
            </a:r>
            <a:r>
              <a:rPr sz="2600" spc="-10" dirty="0">
                <a:latin typeface="Arial"/>
                <a:cs typeface="Arial"/>
              </a:rPr>
              <a:t>os</a:t>
            </a:r>
            <a:r>
              <a:rPr sz="2600" spc="-5" dirty="0">
                <a:latin typeface="Arial"/>
                <a:cs typeface="Arial"/>
              </a:rPr>
              <a:t>t</a:t>
            </a:r>
            <a:r>
              <a:rPr sz="2600" spc="-25" dirty="0">
                <a:latin typeface="Arial"/>
                <a:cs typeface="Arial"/>
              </a:rPr>
              <a:t> </a:t>
            </a:r>
            <a:r>
              <a:rPr sz="2600" spc="-20" dirty="0">
                <a:latin typeface="Arial"/>
                <a:cs typeface="Arial"/>
              </a:rPr>
              <a:t>E</a:t>
            </a:r>
            <a:r>
              <a:rPr sz="2600" spc="-10" dirty="0">
                <a:latin typeface="Arial"/>
                <a:cs typeface="Arial"/>
              </a:rPr>
              <a:t>s</a:t>
            </a:r>
            <a:r>
              <a:rPr sz="2600" spc="10" dirty="0">
                <a:latin typeface="Arial"/>
                <a:cs typeface="Arial"/>
              </a:rPr>
              <a:t>t</a:t>
            </a:r>
            <a:r>
              <a:rPr sz="2600" spc="-5" dirty="0">
                <a:latin typeface="Arial"/>
                <a:cs typeface="Arial"/>
              </a:rPr>
              <a:t>i</a:t>
            </a:r>
            <a:r>
              <a:rPr sz="2600" spc="-15" dirty="0">
                <a:latin typeface="Arial"/>
                <a:cs typeface="Arial"/>
              </a:rPr>
              <a:t>m</a:t>
            </a:r>
            <a:r>
              <a:rPr sz="2600" spc="-10" dirty="0">
                <a:latin typeface="Arial"/>
                <a:cs typeface="Arial"/>
              </a:rPr>
              <a:t>a</a:t>
            </a:r>
            <a:r>
              <a:rPr sz="2600" spc="-5" dirty="0">
                <a:latin typeface="Arial"/>
                <a:cs typeface="Arial"/>
              </a:rPr>
              <a:t>ti</a:t>
            </a:r>
            <a:r>
              <a:rPr sz="2600" spc="5" dirty="0">
                <a:latin typeface="Arial"/>
                <a:cs typeface="Arial"/>
              </a:rPr>
              <a:t>n</a:t>
            </a:r>
            <a:r>
              <a:rPr sz="2600" spc="-5" dirty="0">
                <a:latin typeface="Arial"/>
                <a:cs typeface="Arial"/>
              </a:rPr>
              <a:t>g</a:t>
            </a:r>
            <a:r>
              <a:rPr sz="2600" spc="-10" dirty="0">
                <a:latin typeface="Arial"/>
                <a:cs typeface="Arial"/>
              </a:rPr>
              <a:t> </a:t>
            </a:r>
            <a:r>
              <a:rPr sz="2600" spc="-20" dirty="0">
                <a:latin typeface="Arial"/>
                <a:cs typeface="Arial"/>
              </a:rPr>
              <a:t>P</a:t>
            </a:r>
            <a:r>
              <a:rPr sz="2600" spc="-10" dirty="0">
                <a:latin typeface="Arial"/>
                <a:cs typeface="Arial"/>
              </a:rPr>
              <a:t>o</a:t>
            </a:r>
            <a:r>
              <a:rPr sz="2600" spc="10" dirty="0">
                <a:latin typeface="Arial"/>
                <a:cs typeface="Arial"/>
              </a:rPr>
              <a:t>l</a:t>
            </a:r>
            <a:r>
              <a:rPr sz="2600" spc="-5" dirty="0">
                <a:latin typeface="Arial"/>
                <a:cs typeface="Arial"/>
              </a:rPr>
              <a:t>i</a:t>
            </a:r>
            <a:r>
              <a:rPr sz="2600" spc="5" dirty="0">
                <a:latin typeface="Arial"/>
                <a:cs typeface="Arial"/>
              </a:rPr>
              <a:t>c</a:t>
            </a:r>
            <a:r>
              <a:rPr sz="2600" spc="-5" dirty="0">
                <a:latin typeface="Arial"/>
                <a:cs typeface="Arial"/>
              </a:rPr>
              <a:t>i</a:t>
            </a:r>
            <a:r>
              <a:rPr sz="2600" spc="-10" dirty="0">
                <a:latin typeface="Arial"/>
                <a:cs typeface="Arial"/>
              </a:rPr>
              <a:t>e</a:t>
            </a:r>
            <a:r>
              <a:rPr sz="2600" spc="-5" dirty="0">
                <a:latin typeface="Arial"/>
                <a:cs typeface="Arial"/>
              </a:rPr>
              <a:t>s</a:t>
            </a:r>
            <a:endParaRPr sz="2600">
              <a:latin typeface="Arial"/>
              <a:cs typeface="Arial"/>
            </a:endParaRPr>
          </a:p>
          <a:p>
            <a:pPr marL="1231900" lvl="1" indent="-457200">
              <a:lnSpc>
                <a:spcPct val="100000"/>
              </a:lnSpc>
              <a:spcBef>
                <a:spcPts val="910"/>
              </a:spcBef>
              <a:buFont typeface="Wingdings"/>
              <a:buChar char=""/>
              <a:tabLst>
                <a:tab pos="1231900" algn="l"/>
              </a:tabLst>
            </a:pPr>
            <a:r>
              <a:rPr sz="2600" spc="-15" dirty="0">
                <a:latin typeface="Arial"/>
                <a:cs typeface="Arial"/>
              </a:rPr>
              <a:t>C</a:t>
            </a:r>
            <a:r>
              <a:rPr sz="2600" spc="-10" dirty="0">
                <a:latin typeface="Arial"/>
                <a:cs typeface="Arial"/>
              </a:rPr>
              <a:t>os</a:t>
            </a:r>
            <a:r>
              <a:rPr sz="2600" spc="-5" dirty="0">
                <a:latin typeface="Arial"/>
                <a:cs typeface="Arial"/>
              </a:rPr>
              <a:t>t</a:t>
            </a:r>
            <a:r>
              <a:rPr sz="2600" spc="-25" dirty="0">
                <a:latin typeface="Arial"/>
                <a:cs typeface="Arial"/>
              </a:rPr>
              <a:t> </a:t>
            </a:r>
            <a:r>
              <a:rPr sz="2600" spc="-20" dirty="0">
                <a:latin typeface="Arial"/>
                <a:cs typeface="Arial"/>
              </a:rPr>
              <a:t>E</a:t>
            </a:r>
            <a:r>
              <a:rPr sz="2600" spc="-10" dirty="0">
                <a:latin typeface="Arial"/>
                <a:cs typeface="Arial"/>
              </a:rPr>
              <a:t>s</a:t>
            </a:r>
            <a:r>
              <a:rPr sz="2600" spc="10" dirty="0">
                <a:latin typeface="Arial"/>
                <a:cs typeface="Arial"/>
              </a:rPr>
              <a:t>t</a:t>
            </a:r>
            <a:r>
              <a:rPr sz="2600" spc="-5" dirty="0">
                <a:latin typeface="Arial"/>
                <a:cs typeface="Arial"/>
              </a:rPr>
              <a:t>i</a:t>
            </a:r>
            <a:r>
              <a:rPr sz="2600" spc="-15" dirty="0">
                <a:latin typeface="Arial"/>
                <a:cs typeface="Arial"/>
              </a:rPr>
              <a:t>m</a:t>
            </a:r>
            <a:r>
              <a:rPr sz="2600" spc="-10" dirty="0">
                <a:latin typeface="Arial"/>
                <a:cs typeface="Arial"/>
              </a:rPr>
              <a:t>a</a:t>
            </a:r>
            <a:r>
              <a:rPr sz="2600" spc="-5" dirty="0">
                <a:latin typeface="Arial"/>
                <a:cs typeface="Arial"/>
              </a:rPr>
              <a:t>ti</a:t>
            </a:r>
            <a:r>
              <a:rPr sz="2600" spc="5" dirty="0">
                <a:latin typeface="Arial"/>
                <a:cs typeface="Arial"/>
              </a:rPr>
              <a:t>n</a:t>
            </a:r>
            <a:r>
              <a:rPr sz="2600" spc="-5" dirty="0">
                <a:latin typeface="Arial"/>
                <a:cs typeface="Arial"/>
              </a:rPr>
              <a:t>g</a:t>
            </a:r>
            <a:r>
              <a:rPr sz="2600" spc="-60" dirty="0">
                <a:latin typeface="Arial"/>
                <a:cs typeface="Arial"/>
              </a:rPr>
              <a:t> </a:t>
            </a:r>
            <a:r>
              <a:rPr sz="2600" spc="-300" dirty="0">
                <a:latin typeface="Arial"/>
                <a:cs typeface="Arial"/>
              </a:rPr>
              <a:t>T</a:t>
            </a:r>
            <a:r>
              <a:rPr sz="2600" spc="-35" dirty="0">
                <a:latin typeface="Arial"/>
                <a:cs typeface="Arial"/>
              </a:rPr>
              <a:t>e</a:t>
            </a:r>
            <a:r>
              <a:rPr sz="2600" spc="-40" dirty="0">
                <a:latin typeface="Arial"/>
                <a:cs typeface="Arial"/>
              </a:rPr>
              <a:t>m</a:t>
            </a:r>
            <a:r>
              <a:rPr sz="2600" spc="-35" dirty="0">
                <a:latin typeface="Arial"/>
                <a:cs typeface="Arial"/>
              </a:rPr>
              <a:t>p</a:t>
            </a:r>
            <a:r>
              <a:rPr sz="2600" spc="-30" dirty="0">
                <a:latin typeface="Arial"/>
                <a:cs typeface="Arial"/>
              </a:rPr>
              <a:t>l</a:t>
            </a:r>
            <a:r>
              <a:rPr sz="2600" spc="-35" dirty="0">
                <a:latin typeface="Arial"/>
                <a:cs typeface="Arial"/>
              </a:rPr>
              <a:t>ate</a:t>
            </a:r>
            <a:r>
              <a:rPr sz="2600" spc="-5" dirty="0">
                <a:latin typeface="Arial"/>
                <a:cs typeface="Arial"/>
              </a:rPr>
              <a:t>s</a:t>
            </a:r>
            <a:endParaRPr sz="2600">
              <a:latin typeface="Arial"/>
              <a:cs typeface="Arial"/>
            </a:endParaRPr>
          </a:p>
          <a:p>
            <a:pPr marL="1231900" lvl="1" indent="-457200">
              <a:lnSpc>
                <a:spcPct val="100000"/>
              </a:lnSpc>
              <a:spcBef>
                <a:spcPts val="960"/>
              </a:spcBef>
              <a:buFont typeface="Wingdings"/>
              <a:buChar char=""/>
              <a:tabLst>
                <a:tab pos="1231900" algn="l"/>
              </a:tabLst>
            </a:pPr>
            <a:r>
              <a:rPr sz="2600" spc="-15" dirty="0">
                <a:latin typeface="Arial"/>
                <a:cs typeface="Arial"/>
              </a:rPr>
              <a:t>H</a:t>
            </a:r>
            <a:r>
              <a:rPr sz="2600" spc="-5" dirty="0">
                <a:latin typeface="Arial"/>
                <a:cs typeface="Arial"/>
              </a:rPr>
              <a:t>i</a:t>
            </a:r>
            <a:r>
              <a:rPr sz="2600" spc="-10" dirty="0">
                <a:latin typeface="Arial"/>
                <a:cs typeface="Arial"/>
              </a:rPr>
              <a:t>s</a:t>
            </a:r>
            <a:r>
              <a:rPr sz="2600" spc="-5" dirty="0">
                <a:latin typeface="Arial"/>
                <a:cs typeface="Arial"/>
              </a:rPr>
              <a:t>t</a:t>
            </a:r>
            <a:r>
              <a:rPr sz="2600" spc="-10" dirty="0">
                <a:latin typeface="Arial"/>
                <a:cs typeface="Arial"/>
              </a:rPr>
              <a:t>o</a:t>
            </a:r>
            <a:r>
              <a:rPr sz="2600" spc="-5" dirty="0">
                <a:latin typeface="Arial"/>
                <a:cs typeface="Arial"/>
              </a:rPr>
              <a:t>ri</a:t>
            </a:r>
            <a:r>
              <a:rPr sz="2600" spc="-10" dirty="0">
                <a:latin typeface="Arial"/>
                <a:cs typeface="Arial"/>
              </a:rPr>
              <a:t>ca</a:t>
            </a:r>
            <a:r>
              <a:rPr sz="2600" spc="-5" dirty="0">
                <a:latin typeface="Arial"/>
                <a:cs typeface="Arial"/>
              </a:rPr>
              <a:t>l</a:t>
            </a:r>
            <a:r>
              <a:rPr sz="2600" spc="-15" dirty="0">
                <a:latin typeface="Arial"/>
                <a:cs typeface="Arial"/>
              </a:rPr>
              <a:t> </a:t>
            </a:r>
            <a:r>
              <a:rPr sz="2600" spc="-5" dirty="0">
                <a:latin typeface="Arial"/>
                <a:cs typeface="Arial"/>
              </a:rPr>
              <a:t>I</a:t>
            </a:r>
            <a:r>
              <a:rPr sz="2600" spc="-10" dirty="0">
                <a:latin typeface="Arial"/>
                <a:cs typeface="Arial"/>
              </a:rPr>
              <a:t>n</a:t>
            </a:r>
            <a:r>
              <a:rPr sz="2600" spc="10" dirty="0">
                <a:latin typeface="Arial"/>
                <a:cs typeface="Arial"/>
              </a:rPr>
              <a:t>f</a:t>
            </a:r>
            <a:r>
              <a:rPr sz="2600" spc="-10" dirty="0">
                <a:latin typeface="Arial"/>
                <a:cs typeface="Arial"/>
              </a:rPr>
              <a:t>o</a:t>
            </a:r>
            <a:r>
              <a:rPr sz="2600" spc="-5" dirty="0">
                <a:latin typeface="Arial"/>
                <a:cs typeface="Arial"/>
              </a:rPr>
              <a:t>r</a:t>
            </a:r>
            <a:r>
              <a:rPr sz="2600" spc="-15" dirty="0">
                <a:latin typeface="Arial"/>
                <a:cs typeface="Arial"/>
              </a:rPr>
              <a:t>m</a:t>
            </a:r>
            <a:r>
              <a:rPr sz="2600" spc="-10" dirty="0">
                <a:latin typeface="Arial"/>
                <a:cs typeface="Arial"/>
              </a:rPr>
              <a:t>a</a:t>
            </a:r>
            <a:r>
              <a:rPr sz="2600" spc="-5" dirty="0">
                <a:latin typeface="Arial"/>
                <a:cs typeface="Arial"/>
              </a:rPr>
              <a:t>t</a:t>
            </a:r>
            <a:r>
              <a:rPr sz="2600" spc="10" dirty="0">
                <a:latin typeface="Arial"/>
                <a:cs typeface="Arial"/>
              </a:rPr>
              <a:t>i</a:t>
            </a:r>
            <a:r>
              <a:rPr sz="2600" spc="-10" dirty="0">
                <a:latin typeface="Arial"/>
                <a:cs typeface="Arial"/>
              </a:rPr>
              <a:t>o</a:t>
            </a:r>
            <a:r>
              <a:rPr sz="2600" spc="-5" dirty="0">
                <a:latin typeface="Arial"/>
                <a:cs typeface="Arial"/>
              </a:rPr>
              <a:t>n</a:t>
            </a:r>
            <a:endParaRPr sz="2600">
              <a:latin typeface="Arial"/>
              <a:cs typeface="Arial"/>
            </a:endParaRPr>
          </a:p>
          <a:p>
            <a:pPr marL="1231900" lvl="1" indent="-457200">
              <a:lnSpc>
                <a:spcPct val="100000"/>
              </a:lnSpc>
              <a:spcBef>
                <a:spcPts val="910"/>
              </a:spcBef>
              <a:buFont typeface="Wingdings"/>
              <a:buChar char=""/>
              <a:tabLst>
                <a:tab pos="1231900" algn="l"/>
              </a:tabLst>
            </a:pPr>
            <a:r>
              <a:rPr sz="2600" spc="-10" dirty="0">
                <a:latin typeface="Arial"/>
                <a:cs typeface="Arial"/>
              </a:rPr>
              <a:t>Lesson</a:t>
            </a:r>
            <a:r>
              <a:rPr sz="2600" spc="-5" dirty="0">
                <a:latin typeface="Arial"/>
                <a:cs typeface="Arial"/>
              </a:rPr>
              <a:t>s</a:t>
            </a:r>
            <a:r>
              <a:rPr sz="2600" spc="5" dirty="0">
                <a:latin typeface="Arial"/>
                <a:cs typeface="Arial"/>
              </a:rPr>
              <a:t> </a:t>
            </a:r>
            <a:r>
              <a:rPr sz="2600" spc="-10" dirty="0">
                <a:latin typeface="Arial"/>
                <a:cs typeface="Arial"/>
              </a:rPr>
              <a:t>Lea</a:t>
            </a:r>
            <a:r>
              <a:rPr sz="2600" spc="10" dirty="0">
                <a:latin typeface="Arial"/>
                <a:cs typeface="Arial"/>
              </a:rPr>
              <a:t>r</a:t>
            </a:r>
            <a:r>
              <a:rPr sz="2600" spc="-10" dirty="0">
                <a:latin typeface="Arial"/>
                <a:cs typeface="Arial"/>
              </a:rPr>
              <a:t>ne</a:t>
            </a:r>
            <a:r>
              <a:rPr sz="2600" spc="-5" dirty="0">
                <a:latin typeface="Arial"/>
                <a:cs typeface="Arial"/>
              </a:rPr>
              <a:t>d</a:t>
            </a:r>
            <a:endParaRPr sz="2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97408" y="4636008"/>
            <a:ext cx="8253983" cy="11948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16865">
              <a:lnSpc>
                <a:spcPct val="100000"/>
              </a:lnSpc>
            </a:pPr>
            <a:r>
              <a:rPr spc="-10" dirty="0"/>
              <a:t>Est</a:t>
            </a:r>
            <a:r>
              <a:rPr spc="-5" dirty="0"/>
              <a:t>i</a:t>
            </a:r>
            <a:r>
              <a:rPr spc="-25" dirty="0"/>
              <a:t>m</a:t>
            </a:r>
            <a:r>
              <a:rPr spc="-15" dirty="0"/>
              <a:t>a</a:t>
            </a:r>
            <a:r>
              <a:rPr spc="0" dirty="0"/>
              <a:t>t</a:t>
            </a:r>
            <a:r>
              <a:rPr spc="-5" dirty="0"/>
              <a:t>e Co</a:t>
            </a:r>
            <a:r>
              <a:rPr spc="-10" dirty="0"/>
              <a:t>sts</a:t>
            </a:r>
            <a:r>
              <a:rPr spc="-5" dirty="0"/>
              <a:t>:</a:t>
            </a:r>
            <a:r>
              <a:rPr spc="10" dirty="0"/>
              <a:t> </a:t>
            </a:r>
            <a:r>
              <a:rPr spc="-5" dirty="0"/>
              <a:t>T</a:t>
            </a:r>
            <a:r>
              <a:rPr spc="-15" dirty="0"/>
              <a:t> </a:t>
            </a:r>
            <a:r>
              <a:rPr spc="-10" dirty="0"/>
              <a:t>&amp;</a:t>
            </a:r>
            <a:r>
              <a:rPr spc="-5" dirty="0"/>
              <a:t> T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65"/>
              </a:spcBef>
            </a:pPr>
            <a:fld id="{81D60167-4931-47E6-BA6A-407CBD079E47}" type="slidenum">
              <a:rPr spc="-5" dirty="0"/>
              <a:t>22</a:t>
            </a:fld>
            <a:endParaRPr spc="-5" dirty="0"/>
          </a:p>
        </p:txBody>
      </p:sp>
      <p:sp>
        <p:nvSpPr>
          <p:cNvPr id="5" name="object 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91439" rIns="0" bIns="0" rtlCol="0">
            <a:spAutoFit/>
          </a:bodyPr>
          <a:lstStyle/>
          <a:p>
            <a:pPr marL="600710" indent="-511809">
              <a:lnSpc>
                <a:spcPct val="100000"/>
              </a:lnSpc>
              <a:buAutoNum type="arabicPeriod"/>
              <a:tabLst>
                <a:tab pos="601345" algn="l"/>
              </a:tabLst>
            </a:pPr>
            <a:r>
              <a:rPr sz="2600" spc="0" dirty="0"/>
              <a:t>E</a:t>
            </a:r>
            <a:r>
              <a:rPr sz="2600" spc="-35" dirty="0"/>
              <a:t>x</a:t>
            </a:r>
            <a:r>
              <a:rPr sz="2600" spc="5" dirty="0"/>
              <a:t>p</a:t>
            </a:r>
            <a:r>
              <a:rPr sz="2600" spc="-10" dirty="0"/>
              <a:t>e</a:t>
            </a:r>
            <a:r>
              <a:rPr sz="2600" spc="-5" dirty="0"/>
              <a:t>rt</a:t>
            </a:r>
            <a:r>
              <a:rPr sz="2600" spc="-15" dirty="0"/>
              <a:t> </a:t>
            </a:r>
            <a:r>
              <a:rPr sz="2600" spc="-10" dirty="0"/>
              <a:t>Jud</a:t>
            </a:r>
            <a:r>
              <a:rPr sz="2600" spc="5" dirty="0"/>
              <a:t>g</a:t>
            </a:r>
            <a:r>
              <a:rPr sz="2600" spc="-15" dirty="0"/>
              <a:t>m</a:t>
            </a:r>
            <a:r>
              <a:rPr sz="2600" spc="-10" dirty="0"/>
              <a:t>en</a:t>
            </a:r>
            <a:r>
              <a:rPr sz="2600" spc="-5" dirty="0"/>
              <a:t>t</a:t>
            </a:r>
            <a:endParaRPr sz="2600"/>
          </a:p>
          <a:p>
            <a:pPr marL="600710" indent="-511809">
              <a:lnSpc>
                <a:spcPct val="100000"/>
              </a:lnSpc>
              <a:spcBef>
                <a:spcPts val="1365"/>
              </a:spcBef>
              <a:buAutoNum type="arabicPeriod"/>
              <a:tabLst>
                <a:tab pos="601345" algn="l"/>
              </a:tabLst>
            </a:pPr>
            <a:r>
              <a:rPr sz="2600" spc="-20" dirty="0"/>
              <a:t>A</a:t>
            </a:r>
            <a:r>
              <a:rPr sz="2600" spc="-10" dirty="0"/>
              <a:t>na</a:t>
            </a:r>
            <a:r>
              <a:rPr sz="2600" spc="10" dirty="0"/>
              <a:t>l</a:t>
            </a:r>
            <a:r>
              <a:rPr sz="2600" spc="-10" dirty="0"/>
              <a:t>ogo</a:t>
            </a:r>
            <a:r>
              <a:rPr sz="2600" spc="5" dirty="0"/>
              <a:t>u</a:t>
            </a:r>
            <a:r>
              <a:rPr sz="2600" spc="-5" dirty="0"/>
              <a:t>s</a:t>
            </a:r>
            <a:r>
              <a:rPr sz="2600" spc="-10" dirty="0"/>
              <a:t> </a:t>
            </a:r>
            <a:r>
              <a:rPr sz="2600" spc="-20" dirty="0"/>
              <a:t>E</a:t>
            </a:r>
            <a:r>
              <a:rPr sz="2600" spc="-10" dirty="0"/>
              <a:t>s</a:t>
            </a:r>
            <a:r>
              <a:rPr sz="2600" spc="-5" dirty="0"/>
              <a:t>ti</a:t>
            </a:r>
            <a:r>
              <a:rPr sz="2600" spc="0" dirty="0"/>
              <a:t>m</a:t>
            </a:r>
            <a:r>
              <a:rPr sz="2600" spc="-10" dirty="0"/>
              <a:t>a</a:t>
            </a:r>
            <a:r>
              <a:rPr sz="2600" spc="-5" dirty="0"/>
              <a:t>ti</a:t>
            </a:r>
            <a:r>
              <a:rPr sz="2600" spc="-10" dirty="0"/>
              <a:t>n</a:t>
            </a:r>
            <a:r>
              <a:rPr sz="2600" spc="-5" dirty="0"/>
              <a:t>g</a:t>
            </a:r>
            <a:r>
              <a:rPr sz="2600" spc="10" dirty="0"/>
              <a:t> </a:t>
            </a:r>
            <a:r>
              <a:rPr sz="2600" spc="-80" dirty="0"/>
              <a:t>(</a:t>
            </a:r>
            <a:r>
              <a:rPr sz="2600" spc="-345" dirty="0"/>
              <a:t>T</a:t>
            </a:r>
            <a:r>
              <a:rPr sz="2600" spc="-85" dirty="0"/>
              <a:t>o</a:t>
            </a:r>
            <a:r>
              <a:rPr sz="2600" spc="-5" dirty="0"/>
              <a:t>p</a:t>
            </a:r>
            <a:r>
              <a:rPr sz="2600" spc="-75" dirty="0"/>
              <a:t> </a:t>
            </a:r>
            <a:r>
              <a:rPr sz="2600" spc="-10" dirty="0"/>
              <a:t>d</a:t>
            </a:r>
            <a:r>
              <a:rPr sz="2600" spc="5" dirty="0"/>
              <a:t>o</a:t>
            </a:r>
            <a:r>
              <a:rPr sz="2600" spc="-40" dirty="0"/>
              <a:t>w</a:t>
            </a:r>
            <a:r>
              <a:rPr sz="2600" spc="5" dirty="0"/>
              <a:t>n</a:t>
            </a:r>
            <a:r>
              <a:rPr sz="2600" spc="-5" dirty="0"/>
              <a:t>)</a:t>
            </a:r>
            <a:endParaRPr sz="2600"/>
          </a:p>
          <a:p>
            <a:pPr marL="600710" indent="-511809">
              <a:lnSpc>
                <a:spcPct val="100000"/>
              </a:lnSpc>
              <a:spcBef>
                <a:spcPts val="1560"/>
              </a:spcBef>
              <a:buAutoNum type="arabicPeriod"/>
              <a:tabLst>
                <a:tab pos="601345" algn="l"/>
              </a:tabLst>
            </a:pPr>
            <a:r>
              <a:rPr sz="2600" spc="-20" dirty="0"/>
              <a:t>P</a:t>
            </a:r>
            <a:r>
              <a:rPr sz="2600" spc="-10" dirty="0"/>
              <a:t>a</a:t>
            </a:r>
            <a:r>
              <a:rPr sz="2600" spc="-5" dirty="0"/>
              <a:t>r</a:t>
            </a:r>
            <a:r>
              <a:rPr sz="2600" spc="5" dirty="0"/>
              <a:t>a</a:t>
            </a:r>
            <a:r>
              <a:rPr sz="2600" spc="-15" dirty="0"/>
              <a:t>m</a:t>
            </a:r>
            <a:r>
              <a:rPr sz="2600" spc="-10" dirty="0"/>
              <a:t>e</a:t>
            </a:r>
            <a:r>
              <a:rPr sz="2600" spc="-5" dirty="0"/>
              <a:t>tric</a:t>
            </a:r>
            <a:r>
              <a:rPr sz="2600" spc="-10" dirty="0"/>
              <a:t> </a:t>
            </a:r>
            <a:r>
              <a:rPr sz="2600" spc="0" dirty="0"/>
              <a:t>E</a:t>
            </a:r>
            <a:r>
              <a:rPr sz="2600" spc="-10" dirty="0"/>
              <a:t>s</a:t>
            </a:r>
            <a:r>
              <a:rPr sz="2600" spc="-5" dirty="0"/>
              <a:t>ti</a:t>
            </a:r>
            <a:r>
              <a:rPr sz="2600" spc="0" dirty="0"/>
              <a:t>m</a:t>
            </a:r>
            <a:r>
              <a:rPr sz="2600" spc="-10" dirty="0"/>
              <a:t>a</a:t>
            </a:r>
            <a:r>
              <a:rPr sz="2600" spc="-5" dirty="0"/>
              <a:t>ti</a:t>
            </a:r>
            <a:r>
              <a:rPr sz="2600" spc="-10" dirty="0"/>
              <a:t>n</a:t>
            </a:r>
            <a:r>
              <a:rPr sz="2600" spc="-5" dirty="0"/>
              <a:t>g</a:t>
            </a:r>
            <a:endParaRPr sz="2600"/>
          </a:p>
          <a:p>
            <a:pPr marL="600710" indent="-511809">
              <a:lnSpc>
                <a:spcPct val="100000"/>
              </a:lnSpc>
              <a:spcBef>
                <a:spcPts val="1560"/>
              </a:spcBef>
              <a:buAutoNum type="arabicPeriod"/>
              <a:tabLst>
                <a:tab pos="601345" algn="l"/>
              </a:tabLst>
            </a:pPr>
            <a:r>
              <a:rPr sz="2600" spc="-20" dirty="0"/>
              <a:t>B</a:t>
            </a:r>
            <a:r>
              <a:rPr sz="2600" spc="-10" dirty="0"/>
              <a:t>o</a:t>
            </a:r>
            <a:r>
              <a:rPr sz="2600" spc="-5" dirty="0"/>
              <a:t>t</a:t>
            </a:r>
            <a:r>
              <a:rPr sz="2600" spc="10" dirty="0"/>
              <a:t>t</a:t>
            </a:r>
            <a:r>
              <a:rPr sz="2600" spc="-10" dirty="0"/>
              <a:t>o</a:t>
            </a:r>
            <a:r>
              <a:rPr sz="2600" dirty="0"/>
              <a:t>m</a:t>
            </a:r>
            <a:r>
              <a:rPr sz="2600" spc="-5" dirty="0"/>
              <a:t>-</a:t>
            </a:r>
            <a:r>
              <a:rPr sz="2600" spc="-10" dirty="0"/>
              <a:t>u</a:t>
            </a:r>
            <a:r>
              <a:rPr sz="2600" spc="-5" dirty="0"/>
              <a:t>p </a:t>
            </a:r>
            <a:r>
              <a:rPr sz="2600" spc="-10" dirty="0"/>
              <a:t>es</a:t>
            </a:r>
            <a:r>
              <a:rPr sz="2600" spc="-5" dirty="0"/>
              <a:t>t</a:t>
            </a:r>
            <a:r>
              <a:rPr sz="2600" spc="10" dirty="0"/>
              <a:t>i</a:t>
            </a:r>
            <a:r>
              <a:rPr sz="2600" spc="-15" dirty="0"/>
              <a:t>m</a:t>
            </a:r>
            <a:r>
              <a:rPr sz="2600" spc="5" dirty="0"/>
              <a:t>a</a:t>
            </a:r>
            <a:r>
              <a:rPr sz="2600" spc="-5" dirty="0"/>
              <a:t>ti</a:t>
            </a:r>
            <a:r>
              <a:rPr sz="2600" spc="-10" dirty="0"/>
              <a:t>n</a:t>
            </a:r>
            <a:r>
              <a:rPr sz="2600" spc="-5" dirty="0"/>
              <a:t>g</a:t>
            </a:r>
            <a:endParaRPr sz="2600"/>
          </a:p>
          <a:p>
            <a:pPr marL="600710" indent="-511809">
              <a:lnSpc>
                <a:spcPct val="100000"/>
              </a:lnSpc>
              <a:spcBef>
                <a:spcPts val="1560"/>
              </a:spcBef>
              <a:buAutoNum type="arabicPeriod"/>
              <a:tabLst>
                <a:tab pos="601345" algn="l"/>
              </a:tabLst>
            </a:pPr>
            <a:r>
              <a:rPr sz="2600" spc="5" dirty="0"/>
              <a:t>T</a:t>
            </a:r>
            <a:r>
              <a:rPr sz="2600" spc="-10" dirty="0"/>
              <a:t>h</a:t>
            </a:r>
            <a:r>
              <a:rPr sz="2600" spc="-5" dirty="0"/>
              <a:t>r</a:t>
            </a:r>
            <a:r>
              <a:rPr sz="2600" spc="-10" dirty="0"/>
              <a:t>e</a:t>
            </a:r>
            <a:r>
              <a:rPr sz="2600" dirty="0"/>
              <a:t>e</a:t>
            </a:r>
            <a:r>
              <a:rPr sz="2600" spc="-5" dirty="0"/>
              <a:t>-</a:t>
            </a:r>
            <a:r>
              <a:rPr sz="2600" spc="-10" dirty="0"/>
              <a:t>po</a:t>
            </a:r>
            <a:r>
              <a:rPr sz="2600" spc="-5" dirty="0"/>
              <a:t>i</a:t>
            </a:r>
            <a:r>
              <a:rPr sz="2600" spc="5" dirty="0"/>
              <a:t>n</a:t>
            </a:r>
            <a:r>
              <a:rPr sz="2600" spc="-5" dirty="0"/>
              <a:t>t</a:t>
            </a:r>
            <a:r>
              <a:rPr sz="2600" spc="-20" dirty="0"/>
              <a:t> E</a:t>
            </a:r>
            <a:r>
              <a:rPr sz="2600" spc="-10" dirty="0"/>
              <a:t>s</a:t>
            </a:r>
            <a:r>
              <a:rPr sz="2600" spc="-5" dirty="0"/>
              <a:t>ti</a:t>
            </a:r>
            <a:r>
              <a:rPr sz="2600" spc="0" dirty="0"/>
              <a:t>m</a:t>
            </a:r>
            <a:r>
              <a:rPr sz="2600" spc="-10" dirty="0"/>
              <a:t>a</a:t>
            </a:r>
            <a:r>
              <a:rPr sz="2600" spc="-5" dirty="0"/>
              <a:t>ti</a:t>
            </a:r>
            <a:r>
              <a:rPr sz="2600" spc="-10" dirty="0"/>
              <a:t>n</a:t>
            </a:r>
            <a:r>
              <a:rPr sz="2600" spc="-5" dirty="0"/>
              <a:t>g</a:t>
            </a:r>
            <a:endParaRPr sz="26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16865">
              <a:lnSpc>
                <a:spcPct val="100000"/>
              </a:lnSpc>
            </a:pPr>
            <a:r>
              <a:rPr spc="-10" dirty="0"/>
              <a:t>Est</a:t>
            </a:r>
            <a:r>
              <a:rPr spc="-5" dirty="0"/>
              <a:t>i</a:t>
            </a:r>
            <a:r>
              <a:rPr spc="-25" dirty="0"/>
              <a:t>m</a:t>
            </a:r>
            <a:r>
              <a:rPr spc="-15" dirty="0"/>
              <a:t>a</a:t>
            </a:r>
            <a:r>
              <a:rPr spc="0" dirty="0"/>
              <a:t>t</a:t>
            </a:r>
            <a:r>
              <a:rPr spc="-5" dirty="0"/>
              <a:t>e Co</a:t>
            </a:r>
            <a:r>
              <a:rPr spc="-10" dirty="0"/>
              <a:t>sts</a:t>
            </a:r>
            <a:r>
              <a:rPr spc="-5" dirty="0"/>
              <a:t>:</a:t>
            </a:r>
            <a:r>
              <a:rPr spc="10" dirty="0"/>
              <a:t> </a:t>
            </a:r>
            <a:r>
              <a:rPr spc="-5" dirty="0"/>
              <a:t>T</a:t>
            </a:r>
            <a:r>
              <a:rPr spc="-15" dirty="0"/>
              <a:t> </a:t>
            </a:r>
            <a:r>
              <a:rPr spc="-10" dirty="0"/>
              <a:t>&amp;</a:t>
            </a:r>
            <a:r>
              <a:rPr spc="-5" dirty="0"/>
              <a:t> T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65"/>
              </a:spcBef>
            </a:pPr>
            <a:fld id="{81D60167-4931-47E6-BA6A-407CBD079E47}" type="slidenum">
              <a:rPr spc="-5" dirty="0"/>
              <a:t>23</a:t>
            </a:fld>
            <a:endParaRPr spc="-5" dirty="0"/>
          </a:p>
        </p:txBody>
      </p:sp>
      <p:sp>
        <p:nvSpPr>
          <p:cNvPr id="4" name="object 4"/>
          <p:cNvSpPr txBox="1"/>
          <p:nvPr/>
        </p:nvSpPr>
        <p:spPr>
          <a:xfrm>
            <a:off x="688340" y="1809496"/>
            <a:ext cx="5682615" cy="35909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24510" indent="-511809">
              <a:lnSpc>
                <a:spcPct val="100000"/>
              </a:lnSpc>
              <a:buAutoNum type="arabicPeriod" startAt="6"/>
              <a:tabLst>
                <a:tab pos="525145" algn="l"/>
              </a:tabLst>
            </a:pPr>
            <a:r>
              <a:rPr sz="2600" spc="-15" dirty="0">
                <a:latin typeface="Arial"/>
                <a:cs typeface="Arial"/>
              </a:rPr>
              <a:t>R</a:t>
            </a:r>
            <a:r>
              <a:rPr sz="2600" spc="-10" dirty="0">
                <a:latin typeface="Arial"/>
                <a:cs typeface="Arial"/>
              </a:rPr>
              <a:t>e</a:t>
            </a:r>
            <a:r>
              <a:rPr sz="2600" spc="5" dirty="0">
                <a:latin typeface="Arial"/>
                <a:cs typeface="Arial"/>
              </a:rPr>
              <a:t>s</a:t>
            </a:r>
            <a:r>
              <a:rPr sz="2600" spc="-10" dirty="0">
                <a:latin typeface="Arial"/>
                <a:cs typeface="Arial"/>
              </a:rPr>
              <a:t>e</a:t>
            </a:r>
            <a:r>
              <a:rPr sz="2600" spc="10" dirty="0">
                <a:latin typeface="Arial"/>
                <a:cs typeface="Arial"/>
              </a:rPr>
              <a:t>r</a:t>
            </a:r>
            <a:r>
              <a:rPr sz="2600" spc="-35" dirty="0">
                <a:latin typeface="Arial"/>
                <a:cs typeface="Arial"/>
              </a:rPr>
              <a:t>v</a:t>
            </a:r>
            <a:r>
              <a:rPr sz="2600" spc="-5" dirty="0">
                <a:latin typeface="Arial"/>
                <a:cs typeface="Arial"/>
              </a:rPr>
              <a:t>e</a:t>
            </a:r>
            <a:r>
              <a:rPr sz="2600" spc="-155" dirty="0">
                <a:latin typeface="Arial"/>
                <a:cs typeface="Arial"/>
              </a:rPr>
              <a:t> </a:t>
            </a:r>
            <a:r>
              <a:rPr sz="2600" spc="0" dirty="0">
                <a:latin typeface="Arial"/>
                <a:cs typeface="Arial"/>
              </a:rPr>
              <a:t>A</a:t>
            </a:r>
            <a:r>
              <a:rPr sz="2600" spc="-10" dirty="0">
                <a:latin typeface="Arial"/>
                <a:cs typeface="Arial"/>
              </a:rPr>
              <a:t>na</a:t>
            </a:r>
            <a:r>
              <a:rPr sz="2600" spc="10" dirty="0">
                <a:latin typeface="Arial"/>
                <a:cs typeface="Arial"/>
              </a:rPr>
              <a:t>l</a:t>
            </a:r>
            <a:r>
              <a:rPr sz="2600" spc="-35" dirty="0">
                <a:latin typeface="Arial"/>
                <a:cs typeface="Arial"/>
              </a:rPr>
              <a:t>y</a:t>
            </a:r>
            <a:r>
              <a:rPr sz="2600" spc="-10" dirty="0">
                <a:latin typeface="Arial"/>
                <a:cs typeface="Arial"/>
              </a:rPr>
              <a:t>s</a:t>
            </a:r>
            <a:r>
              <a:rPr sz="2600" spc="10" dirty="0">
                <a:latin typeface="Arial"/>
                <a:cs typeface="Arial"/>
              </a:rPr>
              <a:t>i</a:t>
            </a:r>
            <a:r>
              <a:rPr sz="2600" spc="-5" dirty="0">
                <a:latin typeface="Arial"/>
                <a:cs typeface="Arial"/>
              </a:rPr>
              <a:t>s</a:t>
            </a:r>
            <a:endParaRPr sz="2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4"/>
              </a:spcBef>
              <a:buFont typeface="Arial"/>
              <a:buAutoNum type="arabicPeriod" startAt="6"/>
            </a:pPr>
            <a:endParaRPr sz="2850">
              <a:latin typeface="Times New Roman"/>
              <a:cs typeface="Times New Roman"/>
            </a:endParaRPr>
          </a:p>
          <a:p>
            <a:pPr marL="524510" indent="-511809">
              <a:lnSpc>
                <a:spcPct val="100000"/>
              </a:lnSpc>
              <a:buAutoNum type="arabicPeriod" startAt="6"/>
              <a:tabLst>
                <a:tab pos="525145" algn="l"/>
              </a:tabLst>
            </a:pPr>
            <a:r>
              <a:rPr sz="2600" spc="-15" dirty="0">
                <a:latin typeface="Arial"/>
                <a:cs typeface="Arial"/>
              </a:rPr>
              <a:t>C</a:t>
            </a:r>
            <a:r>
              <a:rPr sz="2600" spc="-10" dirty="0">
                <a:latin typeface="Arial"/>
                <a:cs typeface="Arial"/>
              </a:rPr>
              <a:t>os</a:t>
            </a:r>
            <a:r>
              <a:rPr sz="2600" spc="-5" dirty="0">
                <a:latin typeface="Arial"/>
                <a:cs typeface="Arial"/>
              </a:rPr>
              <a:t>t</a:t>
            </a:r>
            <a:r>
              <a:rPr sz="2600" dirty="0">
                <a:latin typeface="Arial"/>
                <a:cs typeface="Arial"/>
              </a:rPr>
              <a:t> </a:t>
            </a:r>
            <a:r>
              <a:rPr sz="2600" spc="-10" dirty="0">
                <a:latin typeface="Arial"/>
                <a:cs typeface="Arial"/>
              </a:rPr>
              <a:t>o</a:t>
            </a:r>
            <a:r>
              <a:rPr sz="2600" spc="-5" dirty="0">
                <a:latin typeface="Arial"/>
                <a:cs typeface="Arial"/>
              </a:rPr>
              <a:t>f </a:t>
            </a:r>
            <a:r>
              <a:rPr sz="2600" spc="0" dirty="0">
                <a:latin typeface="Arial"/>
                <a:cs typeface="Arial"/>
              </a:rPr>
              <a:t>Q</a:t>
            </a:r>
            <a:r>
              <a:rPr sz="2600" spc="-10" dirty="0">
                <a:latin typeface="Arial"/>
                <a:cs typeface="Arial"/>
              </a:rPr>
              <a:t>ua</a:t>
            </a:r>
            <a:r>
              <a:rPr sz="2600" spc="-5" dirty="0">
                <a:latin typeface="Arial"/>
                <a:cs typeface="Arial"/>
              </a:rPr>
              <a:t>li</a:t>
            </a:r>
            <a:r>
              <a:rPr sz="2600" spc="10" dirty="0">
                <a:latin typeface="Arial"/>
                <a:cs typeface="Arial"/>
              </a:rPr>
              <a:t>t</a:t>
            </a:r>
            <a:r>
              <a:rPr sz="2600" spc="-5" dirty="0">
                <a:latin typeface="Arial"/>
                <a:cs typeface="Arial"/>
              </a:rPr>
              <a:t>y</a:t>
            </a:r>
            <a:endParaRPr sz="2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8"/>
              </a:spcBef>
              <a:buFont typeface="Arial"/>
              <a:buAutoNum type="arabicPeriod" startAt="6"/>
            </a:pPr>
            <a:endParaRPr sz="2650">
              <a:latin typeface="Times New Roman"/>
              <a:cs typeface="Times New Roman"/>
            </a:endParaRPr>
          </a:p>
          <a:p>
            <a:pPr marL="524510" indent="-511809">
              <a:lnSpc>
                <a:spcPct val="100000"/>
              </a:lnSpc>
              <a:buAutoNum type="arabicPeriod" startAt="6"/>
              <a:tabLst>
                <a:tab pos="525145" algn="l"/>
              </a:tabLst>
            </a:pPr>
            <a:r>
              <a:rPr sz="2600" spc="-20" dirty="0">
                <a:latin typeface="Arial"/>
                <a:cs typeface="Arial"/>
              </a:rPr>
              <a:t>P</a:t>
            </a:r>
            <a:r>
              <a:rPr sz="2600" spc="-5" dirty="0">
                <a:latin typeface="Arial"/>
                <a:cs typeface="Arial"/>
              </a:rPr>
              <a:t>r</a:t>
            </a:r>
            <a:r>
              <a:rPr sz="2600" spc="-10" dirty="0">
                <a:latin typeface="Arial"/>
                <a:cs typeface="Arial"/>
              </a:rPr>
              <a:t>o</a:t>
            </a:r>
            <a:r>
              <a:rPr sz="2600" spc="10" dirty="0">
                <a:latin typeface="Arial"/>
                <a:cs typeface="Arial"/>
              </a:rPr>
              <a:t>j</a:t>
            </a:r>
            <a:r>
              <a:rPr sz="2600" spc="-10" dirty="0">
                <a:latin typeface="Arial"/>
                <a:cs typeface="Arial"/>
              </a:rPr>
              <a:t>ec</a:t>
            </a:r>
            <a:r>
              <a:rPr sz="2600" spc="-5" dirty="0">
                <a:latin typeface="Arial"/>
                <a:cs typeface="Arial"/>
              </a:rPr>
              <a:t>t</a:t>
            </a:r>
            <a:r>
              <a:rPr sz="2600" spc="10" dirty="0">
                <a:latin typeface="Arial"/>
                <a:cs typeface="Arial"/>
              </a:rPr>
              <a:t> </a:t>
            </a:r>
            <a:r>
              <a:rPr sz="2600" spc="-40" dirty="0">
                <a:latin typeface="Arial"/>
                <a:cs typeface="Arial"/>
              </a:rPr>
              <a:t>M</a:t>
            </a:r>
            <a:r>
              <a:rPr sz="2600" spc="5" dirty="0">
                <a:latin typeface="Arial"/>
                <a:cs typeface="Arial"/>
              </a:rPr>
              <a:t>a</a:t>
            </a:r>
            <a:r>
              <a:rPr sz="2600" spc="-10" dirty="0">
                <a:latin typeface="Arial"/>
                <a:cs typeface="Arial"/>
              </a:rPr>
              <a:t>nag</a:t>
            </a:r>
            <a:r>
              <a:rPr sz="2600" spc="5" dirty="0">
                <a:latin typeface="Arial"/>
                <a:cs typeface="Arial"/>
              </a:rPr>
              <a:t>e</a:t>
            </a:r>
            <a:r>
              <a:rPr sz="2600" spc="0" dirty="0">
                <a:latin typeface="Arial"/>
                <a:cs typeface="Arial"/>
              </a:rPr>
              <a:t>m</a:t>
            </a:r>
            <a:r>
              <a:rPr sz="2600" spc="-10" dirty="0">
                <a:latin typeface="Arial"/>
                <a:cs typeface="Arial"/>
              </a:rPr>
              <a:t>en</a:t>
            </a:r>
            <a:r>
              <a:rPr sz="2600" spc="-5" dirty="0">
                <a:latin typeface="Arial"/>
                <a:cs typeface="Arial"/>
              </a:rPr>
              <a:t>t</a:t>
            </a:r>
            <a:r>
              <a:rPr sz="2600" spc="25" dirty="0">
                <a:latin typeface="Arial"/>
                <a:cs typeface="Arial"/>
              </a:rPr>
              <a:t> </a:t>
            </a:r>
            <a:r>
              <a:rPr sz="2600" spc="-20" dirty="0">
                <a:latin typeface="Arial"/>
                <a:cs typeface="Arial"/>
              </a:rPr>
              <a:t>S</a:t>
            </a:r>
            <a:r>
              <a:rPr sz="2600" spc="-10" dirty="0">
                <a:latin typeface="Arial"/>
                <a:cs typeface="Arial"/>
              </a:rPr>
              <a:t>o</a:t>
            </a:r>
            <a:r>
              <a:rPr sz="2600" spc="-5" dirty="0">
                <a:latin typeface="Arial"/>
                <a:cs typeface="Arial"/>
              </a:rPr>
              <a:t>f</a:t>
            </a:r>
            <a:r>
              <a:rPr sz="2600" spc="10" dirty="0">
                <a:latin typeface="Arial"/>
                <a:cs typeface="Arial"/>
              </a:rPr>
              <a:t>t</a:t>
            </a:r>
            <a:r>
              <a:rPr sz="2600" spc="-40" dirty="0">
                <a:latin typeface="Arial"/>
                <a:cs typeface="Arial"/>
              </a:rPr>
              <a:t>w</a:t>
            </a:r>
            <a:r>
              <a:rPr sz="2600" spc="-10" dirty="0">
                <a:latin typeface="Arial"/>
                <a:cs typeface="Arial"/>
              </a:rPr>
              <a:t>a</a:t>
            </a:r>
            <a:r>
              <a:rPr sz="2600" spc="10" dirty="0">
                <a:latin typeface="Arial"/>
                <a:cs typeface="Arial"/>
              </a:rPr>
              <a:t>r</a:t>
            </a:r>
            <a:r>
              <a:rPr sz="2600" spc="-5" dirty="0">
                <a:latin typeface="Arial"/>
                <a:cs typeface="Arial"/>
              </a:rPr>
              <a:t>e</a:t>
            </a:r>
            <a:endParaRPr sz="2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9"/>
              </a:spcBef>
              <a:buFont typeface="Arial"/>
              <a:buAutoNum type="arabicPeriod" startAt="6"/>
            </a:pPr>
            <a:endParaRPr sz="2700">
              <a:latin typeface="Times New Roman"/>
              <a:cs typeface="Times New Roman"/>
            </a:endParaRPr>
          </a:p>
          <a:p>
            <a:pPr marL="524510" indent="-511809">
              <a:lnSpc>
                <a:spcPct val="100000"/>
              </a:lnSpc>
              <a:buAutoNum type="arabicPeriod" startAt="6"/>
              <a:tabLst>
                <a:tab pos="525145" algn="l"/>
              </a:tabLst>
            </a:pPr>
            <a:r>
              <a:rPr sz="2600" spc="-160" dirty="0">
                <a:latin typeface="Arial"/>
                <a:cs typeface="Arial"/>
              </a:rPr>
              <a:t>V</a:t>
            </a:r>
            <a:r>
              <a:rPr sz="2600" spc="-35" dirty="0">
                <a:latin typeface="Arial"/>
                <a:cs typeface="Arial"/>
              </a:rPr>
              <a:t>en</a:t>
            </a:r>
            <a:r>
              <a:rPr sz="2600" spc="-10" dirty="0">
                <a:latin typeface="Arial"/>
                <a:cs typeface="Arial"/>
              </a:rPr>
              <a:t>d</a:t>
            </a:r>
            <a:r>
              <a:rPr sz="2600" spc="-35" dirty="0">
                <a:latin typeface="Arial"/>
                <a:cs typeface="Arial"/>
              </a:rPr>
              <a:t>o</a:t>
            </a:r>
            <a:r>
              <a:rPr sz="2600" spc="-5" dirty="0">
                <a:latin typeface="Arial"/>
                <a:cs typeface="Arial"/>
              </a:rPr>
              <a:t>r</a:t>
            </a:r>
            <a:r>
              <a:rPr sz="2600" spc="-40" dirty="0">
                <a:latin typeface="Arial"/>
                <a:cs typeface="Arial"/>
              </a:rPr>
              <a:t> </a:t>
            </a:r>
            <a:r>
              <a:rPr sz="2600" spc="-20" dirty="0">
                <a:latin typeface="Arial"/>
                <a:cs typeface="Arial"/>
              </a:rPr>
              <a:t>B</a:t>
            </a:r>
            <a:r>
              <a:rPr sz="2600" spc="10" dirty="0">
                <a:latin typeface="Arial"/>
                <a:cs typeface="Arial"/>
              </a:rPr>
              <a:t>i</a:t>
            </a:r>
            <a:r>
              <a:rPr sz="2600" spc="-5" dirty="0">
                <a:latin typeface="Arial"/>
                <a:cs typeface="Arial"/>
              </a:rPr>
              <a:t>d</a:t>
            </a:r>
            <a:r>
              <a:rPr sz="2600" dirty="0">
                <a:latin typeface="Arial"/>
                <a:cs typeface="Arial"/>
              </a:rPr>
              <a:t> </a:t>
            </a:r>
            <a:r>
              <a:rPr sz="2600" spc="-10" dirty="0">
                <a:latin typeface="Arial"/>
                <a:cs typeface="Arial"/>
              </a:rPr>
              <a:t>ana</a:t>
            </a:r>
            <a:r>
              <a:rPr sz="2600" spc="10" dirty="0">
                <a:latin typeface="Arial"/>
                <a:cs typeface="Arial"/>
              </a:rPr>
              <a:t>l</a:t>
            </a:r>
            <a:r>
              <a:rPr sz="2600" spc="-10" dirty="0">
                <a:latin typeface="Arial"/>
                <a:cs typeface="Arial"/>
              </a:rPr>
              <a:t>ys</a:t>
            </a:r>
            <a:r>
              <a:rPr sz="2600" spc="-5" dirty="0">
                <a:latin typeface="Arial"/>
                <a:cs typeface="Arial"/>
              </a:rPr>
              <a:t>is</a:t>
            </a:r>
            <a:endParaRPr sz="2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Font typeface="Arial"/>
              <a:buAutoNum type="arabicPeriod" startAt="6"/>
            </a:pPr>
            <a:endParaRPr sz="2700">
              <a:latin typeface="Times New Roman"/>
              <a:cs typeface="Times New Roman"/>
            </a:endParaRPr>
          </a:p>
          <a:p>
            <a:pPr marL="524510" indent="-511809">
              <a:lnSpc>
                <a:spcPct val="100000"/>
              </a:lnSpc>
              <a:buAutoNum type="arabicPeriod" startAt="6"/>
              <a:tabLst>
                <a:tab pos="525145" algn="l"/>
              </a:tabLst>
            </a:pPr>
            <a:r>
              <a:rPr sz="2600" spc="-20" dirty="0">
                <a:latin typeface="Arial"/>
                <a:cs typeface="Arial"/>
              </a:rPr>
              <a:t>G</a:t>
            </a:r>
            <a:r>
              <a:rPr sz="2600" spc="-5" dirty="0">
                <a:latin typeface="Arial"/>
                <a:cs typeface="Arial"/>
              </a:rPr>
              <a:t>r</a:t>
            </a:r>
            <a:r>
              <a:rPr sz="2600" spc="-10" dirty="0">
                <a:latin typeface="Arial"/>
                <a:cs typeface="Arial"/>
              </a:rPr>
              <a:t>ou</a:t>
            </a:r>
            <a:r>
              <a:rPr sz="2600" spc="-5" dirty="0">
                <a:latin typeface="Arial"/>
                <a:cs typeface="Arial"/>
              </a:rPr>
              <a:t>p</a:t>
            </a:r>
            <a:r>
              <a:rPr sz="2600" spc="25" dirty="0">
                <a:latin typeface="Arial"/>
                <a:cs typeface="Arial"/>
              </a:rPr>
              <a:t> </a:t>
            </a:r>
            <a:r>
              <a:rPr sz="2600" spc="-15" dirty="0">
                <a:latin typeface="Arial"/>
                <a:cs typeface="Arial"/>
              </a:rPr>
              <a:t>D</a:t>
            </a:r>
            <a:r>
              <a:rPr sz="2600" spc="-10" dirty="0">
                <a:latin typeface="Arial"/>
                <a:cs typeface="Arial"/>
              </a:rPr>
              <a:t>ec</a:t>
            </a:r>
            <a:r>
              <a:rPr sz="2600" spc="-5" dirty="0">
                <a:latin typeface="Arial"/>
                <a:cs typeface="Arial"/>
              </a:rPr>
              <a:t>i</a:t>
            </a:r>
            <a:r>
              <a:rPr sz="2600" spc="-10" dirty="0">
                <a:latin typeface="Arial"/>
                <a:cs typeface="Arial"/>
              </a:rPr>
              <a:t>s</a:t>
            </a:r>
            <a:r>
              <a:rPr sz="2600" spc="-5" dirty="0">
                <a:latin typeface="Arial"/>
                <a:cs typeface="Arial"/>
              </a:rPr>
              <a:t>i</a:t>
            </a:r>
            <a:r>
              <a:rPr sz="2600" spc="5" dirty="0">
                <a:latin typeface="Arial"/>
                <a:cs typeface="Arial"/>
              </a:rPr>
              <a:t>o</a:t>
            </a:r>
            <a:r>
              <a:rPr sz="2600" spc="-5" dirty="0">
                <a:latin typeface="Arial"/>
                <a:cs typeface="Arial"/>
              </a:rPr>
              <a:t>n</a:t>
            </a:r>
            <a:r>
              <a:rPr sz="2600" spc="-15" dirty="0">
                <a:latin typeface="Arial"/>
                <a:cs typeface="Arial"/>
              </a:rPr>
              <a:t> </a:t>
            </a:r>
            <a:r>
              <a:rPr sz="2600" spc="-40" dirty="0">
                <a:latin typeface="Arial"/>
                <a:cs typeface="Arial"/>
              </a:rPr>
              <a:t>M</a:t>
            </a:r>
            <a:r>
              <a:rPr sz="2600" spc="5" dirty="0">
                <a:latin typeface="Arial"/>
                <a:cs typeface="Arial"/>
              </a:rPr>
              <a:t>a</a:t>
            </a:r>
            <a:r>
              <a:rPr sz="2600" spc="-10" dirty="0">
                <a:latin typeface="Arial"/>
                <a:cs typeface="Arial"/>
              </a:rPr>
              <a:t>k</a:t>
            </a:r>
            <a:r>
              <a:rPr sz="2600" spc="-5" dirty="0">
                <a:latin typeface="Arial"/>
                <a:cs typeface="Arial"/>
              </a:rPr>
              <a:t>i</a:t>
            </a:r>
            <a:r>
              <a:rPr sz="2600" spc="-10" dirty="0">
                <a:latin typeface="Arial"/>
                <a:cs typeface="Arial"/>
              </a:rPr>
              <a:t>n</a:t>
            </a:r>
            <a:r>
              <a:rPr sz="2600" spc="-5" dirty="0">
                <a:latin typeface="Arial"/>
                <a:cs typeface="Arial"/>
              </a:rPr>
              <a:t>g</a:t>
            </a:r>
            <a:r>
              <a:rPr sz="2600" spc="-40" dirty="0">
                <a:latin typeface="Arial"/>
                <a:cs typeface="Arial"/>
              </a:rPr>
              <a:t> </a:t>
            </a:r>
            <a:r>
              <a:rPr sz="2600" spc="-300" dirty="0">
                <a:latin typeface="Arial"/>
                <a:cs typeface="Arial"/>
              </a:rPr>
              <a:t>T</a:t>
            </a:r>
            <a:r>
              <a:rPr sz="2600" spc="-35" dirty="0">
                <a:latin typeface="Arial"/>
                <a:cs typeface="Arial"/>
              </a:rPr>
              <a:t>echn</a:t>
            </a:r>
            <a:r>
              <a:rPr sz="2600" spc="-30" dirty="0">
                <a:latin typeface="Arial"/>
                <a:cs typeface="Arial"/>
              </a:rPr>
              <a:t>i</a:t>
            </a:r>
            <a:r>
              <a:rPr sz="2600" spc="-35" dirty="0">
                <a:latin typeface="Arial"/>
                <a:cs typeface="Arial"/>
              </a:rPr>
              <a:t>que</a:t>
            </a:r>
            <a:r>
              <a:rPr sz="2600" spc="-5" dirty="0">
                <a:latin typeface="Arial"/>
                <a:cs typeface="Arial"/>
              </a:rPr>
              <a:t>s</a:t>
            </a:r>
            <a:endParaRPr sz="2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16865">
              <a:lnSpc>
                <a:spcPct val="100000"/>
              </a:lnSpc>
            </a:pPr>
            <a:r>
              <a:rPr spc="-10" dirty="0"/>
              <a:t>Est</a:t>
            </a:r>
            <a:r>
              <a:rPr spc="-5" dirty="0"/>
              <a:t>i</a:t>
            </a:r>
            <a:r>
              <a:rPr spc="-25" dirty="0"/>
              <a:t>m</a:t>
            </a:r>
            <a:r>
              <a:rPr spc="-15" dirty="0"/>
              <a:t>a</a:t>
            </a:r>
            <a:r>
              <a:rPr spc="0" dirty="0"/>
              <a:t>t</a:t>
            </a:r>
            <a:r>
              <a:rPr spc="-5" dirty="0"/>
              <a:t>e Co</a:t>
            </a:r>
            <a:r>
              <a:rPr spc="-10" dirty="0"/>
              <a:t>sts</a:t>
            </a:r>
            <a:r>
              <a:rPr spc="-5" dirty="0"/>
              <a:t>:</a:t>
            </a:r>
            <a:r>
              <a:rPr spc="10" dirty="0"/>
              <a:t> </a:t>
            </a:r>
            <a:r>
              <a:rPr spc="-5" dirty="0"/>
              <a:t>O</a:t>
            </a:r>
            <a:r>
              <a:rPr spc="-15" dirty="0"/>
              <a:t>u</a:t>
            </a:r>
            <a:r>
              <a:rPr spc="-10" dirty="0"/>
              <a:t>t</a:t>
            </a:r>
            <a:r>
              <a:rPr spc="-5" dirty="0"/>
              <a:t>p</a:t>
            </a:r>
            <a:r>
              <a:rPr spc="-15" dirty="0"/>
              <a:t>u</a:t>
            </a:r>
            <a:r>
              <a:rPr spc="-5" dirty="0"/>
              <a:t>t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65"/>
              </a:spcBef>
            </a:pPr>
            <a:fld id="{81D60167-4931-47E6-BA6A-407CBD079E47}" type="slidenum">
              <a:rPr spc="-5" dirty="0"/>
              <a:t>24</a:t>
            </a:fld>
            <a:endParaRPr spc="-5" dirty="0"/>
          </a:p>
        </p:txBody>
      </p:sp>
      <p:sp>
        <p:nvSpPr>
          <p:cNvPr id="4" name="object 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24510" indent="-511809">
              <a:lnSpc>
                <a:spcPct val="100000"/>
              </a:lnSpc>
              <a:buAutoNum type="arabicPeriod"/>
              <a:tabLst>
                <a:tab pos="525145" algn="l"/>
              </a:tabLst>
            </a:pPr>
            <a:r>
              <a:rPr sz="2600" spc="-20" dirty="0"/>
              <a:t>A</a:t>
            </a:r>
            <a:r>
              <a:rPr sz="2600" spc="-10" dirty="0"/>
              <a:t>c</a:t>
            </a:r>
            <a:r>
              <a:rPr sz="2600" spc="-5" dirty="0"/>
              <a:t>t</a:t>
            </a:r>
            <a:r>
              <a:rPr sz="2600" spc="10" dirty="0"/>
              <a:t>i</a:t>
            </a:r>
            <a:r>
              <a:rPr sz="2600" spc="-35" dirty="0"/>
              <a:t>v</a:t>
            </a:r>
            <a:r>
              <a:rPr sz="2600" spc="10" dirty="0"/>
              <a:t>it</a:t>
            </a:r>
            <a:r>
              <a:rPr sz="2600" spc="-5" dirty="0"/>
              <a:t>y</a:t>
            </a:r>
            <a:r>
              <a:rPr sz="2600" spc="-35" dirty="0"/>
              <a:t> </a:t>
            </a:r>
            <a:r>
              <a:rPr sz="2600" spc="-15" dirty="0"/>
              <a:t>C</a:t>
            </a:r>
            <a:r>
              <a:rPr sz="2600" spc="5" dirty="0"/>
              <a:t>o</a:t>
            </a:r>
            <a:r>
              <a:rPr sz="2600" spc="-10" dirty="0"/>
              <a:t>s</a:t>
            </a:r>
            <a:r>
              <a:rPr sz="2600" spc="-5" dirty="0"/>
              <a:t>t</a:t>
            </a:r>
            <a:r>
              <a:rPr sz="2600" spc="-20" dirty="0"/>
              <a:t> E</a:t>
            </a:r>
            <a:r>
              <a:rPr sz="2600" spc="-10" dirty="0"/>
              <a:t>s</a:t>
            </a:r>
            <a:r>
              <a:rPr sz="2600" spc="10" dirty="0"/>
              <a:t>ti</a:t>
            </a:r>
            <a:r>
              <a:rPr sz="2600" spc="-15" dirty="0"/>
              <a:t>m</a:t>
            </a:r>
            <a:r>
              <a:rPr sz="2600" spc="-10" dirty="0"/>
              <a:t>a</a:t>
            </a:r>
            <a:r>
              <a:rPr sz="2600" spc="-5" dirty="0"/>
              <a:t>t</a:t>
            </a:r>
            <a:r>
              <a:rPr sz="2600" spc="-10" dirty="0"/>
              <a:t>e</a:t>
            </a:r>
            <a:r>
              <a:rPr sz="2600" spc="-5" dirty="0"/>
              <a:t>s</a:t>
            </a:r>
            <a:endParaRPr sz="2600"/>
          </a:p>
          <a:p>
            <a:pPr marL="524510" indent="-511809">
              <a:lnSpc>
                <a:spcPct val="100000"/>
              </a:lnSpc>
              <a:spcBef>
                <a:spcPts val="1485"/>
              </a:spcBef>
              <a:buAutoNum type="arabicPeriod"/>
              <a:tabLst>
                <a:tab pos="525145" algn="l"/>
              </a:tabLst>
            </a:pPr>
            <a:r>
              <a:rPr sz="2600" spc="-20" dirty="0"/>
              <a:t>B</a:t>
            </a:r>
            <a:r>
              <a:rPr sz="2600" spc="-10" dirty="0"/>
              <a:t>as</a:t>
            </a:r>
            <a:r>
              <a:rPr sz="2600" spc="10" dirty="0"/>
              <a:t>i</a:t>
            </a:r>
            <a:r>
              <a:rPr sz="2600" spc="-5" dirty="0"/>
              <a:t>s</a:t>
            </a:r>
            <a:r>
              <a:rPr sz="2600" spc="-15" dirty="0"/>
              <a:t> </a:t>
            </a:r>
            <a:r>
              <a:rPr sz="2600" spc="-10" dirty="0"/>
              <a:t>o</a:t>
            </a:r>
            <a:r>
              <a:rPr sz="2600" spc="-5" dirty="0"/>
              <a:t>f </a:t>
            </a:r>
            <a:r>
              <a:rPr sz="2600" spc="-20" dirty="0"/>
              <a:t>E</a:t>
            </a:r>
            <a:r>
              <a:rPr sz="2600" spc="5" dirty="0"/>
              <a:t>s</a:t>
            </a:r>
            <a:r>
              <a:rPr sz="2600" spc="-5" dirty="0"/>
              <a:t>ti</a:t>
            </a:r>
            <a:r>
              <a:rPr sz="2600" spc="-15" dirty="0"/>
              <a:t>m</a:t>
            </a:r>
            <a:r>
              <a:rPr sz="2600" spc="-10" dirty="0"/>
              <a:t>a</a:t>
            </a:r>
            <a:r>
              <a:rPr sz="2600" spc="-5" dirty="0"/>
              <a:t>t</a:t>
            </a:r>
            <a:r>
              <a:rPr sz="2600" spc="5" dirty="0"/>
              <a:t>e</a:t>
            </a:r>
            <a:r>
              <a:rPr sz="2600" spc="-5" dirty="0"/>
              <a:t>s</a:t>
            </a:r>
            <a:endParaRPr sz="2600"/>
          </a:p>
          <a:p>
            <a:pPr marL="984885" lvl="1" indent="-514984">
              <a:lnSpc>
                <a:spcPct val="100000"/>
              </a:lnSpc>
              <a:spcBef>
                <a:spcPts val="1560"/>
              </a:spcBef>
              <a:buFont typeface="Wingdings"/>
              <a:buChar char=""/>
              <a:tabLst>
                <a:tab pos="985519" algn="l"/>
              </a:tabLst>
            </a:pPr>
            <a:r>
              <a:rPr sz="2600" spc="-15" dirty="0">
                <a:latin typeface="Arial"/>
                <a:cs typeface="Arial"/>
              </a:rPr>
              <a:t>H</a:t>
            </a:r>
            <a:r>
              <a:rPr sz="2600" spc="5" dirty="0">
                <a:latin typeface="Arial"/>
                <a:cs typeface="Arial"/>
              </a:rPr>
              <a:t>o</a:t>
            </a:r>
            <a:r>
              <a:rPr sz="2600" spc="-10" dirty="0">
                <a:latin typeface="Arial"/>
                <a:cs typeface="Arial"/>
              </a:rPr>
              <a:t>w</a:t>
            </a:r>
            <a:r>
              <a:rPr sz="2600" spc="-45" dirty="0">
                <a:latin typeface="Arial"/>
                <a:cs typeface="Arial"/>
              </a:rPr>
              <a:t> </a:t>
            </a:r>
            <a:r>
              <a:rPr sz="2600" spc="-5" dirty="0">
                <a:latin typeface="Arial"/>
                <a:cs typeface="Arial"/>
              </a:rPr>
              <a:t>it</a:t>
            </a:r>
            <a:r>
              <a:rPr sz="2600" spc="20" dirty="0">
                <a:latin typeface="Arial"/>
                <a:cs typeface="Arial"/>
              </a:rPr>
              <a:t> </a:t>
            </a:r>
            <a:r>
              <a:rPr sz="2600" spc="-40" dirty="0">
                <a:latin typeface="Arial"/>
                <a:cs typeface="Arial"/>
              </a:rPr>
              <a:t>w</a:t>
            </a:r>
            <a:r>
              <a:rPr sz="2600" spc="-10" dirty="0">
                <a:latin typeface="Arial"/>
                <a:cs typeface="Arial"/>
              </a:rPr>
              <a:t>a</a:t>
            </a:r>
            <a:r>
              <a:rPr sz="2600" spc="-5" dirty="0">
                <a:latin typeface="Arial"/>
                <a:cs typeface="Arial"/>
              </a:rPr>
              <a:t>s</a:t>
            </a:r>
            <a:r>
              <a:rPr sz="2600" dirty="0">
                <a:latin typeface="Arial"/>
                <a:cs typeface="Arial"/>
              </a:rPr>
              <a:t> </a:t>
            </a:r>
            <a:r>
              <a:rPr sz="2600" spc="-10" dirty="0">
                <a:latin typeface="Arial"/>
                <a:cs typeface="Arial"/>
              </a:rPr>
              <a:t>d</a:t>
            </a:r>
            <a:r>
              <a:rPr sz="2600" spc="5" dirty="0">
                <a:latin typeface="Arial"/>
                <a:cs typeface="Arial"/>
              </a:rPr>
              <a:t>e</a:t>
            </a:r>
            <a:r>
              <a:rPr sz="2600" spc="-10" dirty="0">
                <a:latin typeface="Arial"/>
                <a:cs typeface="Arial"/>
              </a:rPr>
              <a:t>ve</a:t>
            </a:r>
            <a:r>
              <a:rPr sz="2600" spc="-5" dirty="0">
                <a:latin typeface="Arial"/>
                <a:cs typeface="Arial"/>
              </a:rPr>
              <a:t>l</a:t>
            </a:r>
            <a:r>
              <a:rPr sz="2600" spc="-10" dirty="0">
                <a:latin typeface="Arial"/>
                <a:cs typeface="Arial"/>
              </a:rPr>
              <a:t>op</a:t>
            </a:r>
            <a:r>
              <a:rPr sz="2600" spc="5" dirty="0">
                <a:latin typeface="Arial"/>
                <a:cs typeface="Arial"/>
              </a:rPr>
              <a:t>e</a:t>
            </a:r>
            <a:r>
              <a:rPr sz="2600" spc="-5" dirty="0">
                <a:latin typeface="Arial"/>
                <a:cs typeface="Arial"/>
              </a:rPr>
              <a:t>d</a:t>
            </a:r>
            <a:endParaRPr sz="2600">
              <a:latin typeface="Arial"/>
              <a:cs typeface="Arial"/>
            </a:endParaRPr>
          </a:p>
          <a:p>
            <a:pPr marL="984885" lvl="1" indent="-514984">
              <a:lnSpc>
                <a:spcPct val="100000"/>
              </a:lnSpc>
              <a:spcBef>
                <a:spcPts val="1560"/>
              </a:spcBef>
              <a:buFont typeface="Wingdings"/>
              <a:buChar char=""/>
              <a:tabLst>
                <a:tab pos="985519" algn="l"/>
              </a:tabLst>
            </a:pPr>
            <a:r>
              <a:rPr sz="2600" spc="-20" dirty="0">
                <a:latin typeface="Arial"/>
                <a:cs typeface="Arial"/>
              </a:rPr>
              <a:t>E</a:t>
            </a:r>
            <a:r>
              <a:rPr sz="2600" spc="-10" dirty="0">
                <a:latin typeface="Arial"/>
                <a:cs typeface="Arial"/>
              </a:rPr>
              <a:t>s</a:t>
            </a:r>
            <a:r>
              <a:rPr sz="2600" spc="-5" dirty="0">
                <a:latin typeface="Arial"/>
                <a:cs typeface="Arial"/>
              </a:rPr>
              <a:t>ti</a:t>
            </a:r>
            <a:r>
              <a:rPr sz="2600" spc="-15" dirty="0">
                <a:latin typeface="Arial"/>
                <a:cs typeface="Arial"/>
              </a:rPr>
              <a:t>m</a:t>
            </a:r>
            <a:r>
              <a:rPr sz="2600" spc="-10" dirty="0">
                <a:latin typeface="Arial"/>
                <a:cs typeface="Arial"/>
              </a:rPr>
              <a:t>a</a:t>
            </a:r>
            <a:r>
              <a:rPr sz="2600" spc="-5" dirty="0">
                <a:latin typeface="Arial"/>
                <a:cs typeface="Arial"/>
              </a:rPr>
              <a:t>ti</a:t>
            </a:r>
            <a:r>
              <a:rPr sz="2600" spc="5" dirty="0">
                <a:latin typeface="Arial"/>
                <a:cs typeface="Arial"/>
              </a:rPr>
              <a:t>o</a:t>
            </a:r>
            <a:r>
              <a:rPr sz="2600" spc="-5" dirty="0">
                <a:latin typeface="Arial"/>
                <a:cs typeface="Arial"/>
              </a:rPr>
              <a:t>n</a:t>
            </a:r>
            <a:r>
              <a:rPr sz="2600" spc="-135" dirty="0">
                <a:latin typeface="Arial"/>
                <a:cs typeface="Arial"/>
              </a:rPr>
              <a:t> </a:t>
            </a:r>
            <a:r>
              <a:rPr sz="2600" spc="-20" dirty="0">
                <a:latin typeface="Arial"/>
                <a:cs typeface="Arial"/>
              </a:rPr>
              <a:t>A</a:t>
            </a:r>
            <a:r>
              <a:rPr sz="2600" spc="-10" dirty="0">
                <a:latin typeface="Arial"/>
                <a:cs typeface="Arial"/>
              </a:rPr>
              <a:t>ssu</a:t>
            </a:r>
            <a:r>
              <a:rPr sz="2600" spc="0" dirty="0">
                <a:latin typeface="Arial"/>
                <a:cs typeface="Arial"/>
              </a:rPr>
              <a:t>m</a:t>
            </a:r>
            <a:r>
              <a:rPr sz="2600" spc="-10" dirty="0">
                <a:latin typeface="Arial"/>
                <a:cs typeface="Arial"/>
              </a:rPr>
              <a:t>p</a:t>
            </a:r>
            <a:r>
              <a:rPr sz="2600" spc="-5" dirty="0">
                <a:latin typeface="Arial"/>
                <a:cs typeface="Arial"/>
              </a:rPr>
              <a:t>t</a:t>
            </a:r>
            <a:r>
              <a:rPr sz="2600" spc="10" dirty="0">
                <a:latin typeface="Arial"/>
                <a:cs typeface="Arial"/>
              </a:rPr>
              <a:t>i</a:t>
            </a:r>
            <a:r>
              <a:rPr sz="2600" spc="-10" dirty="0">
                <a:latin typeface="Arial"/>
                <a:cs typeface="Arial"/>
              </a:rPr>
              <a:t>on</a:t>
            </a:r>
            <a:r>
              <a:rPr sz="2600" spc="-5" dirty="0">
                <a:latin typeface="Arial"/>
                <a:cs typeface="Arial"/>
              </a:rPr>
              <a:t>s</a:t>
            </a:r>
            <a:endParaRPr sz="2600">
              <a:latin typeface="Arial"/>
              <a:cs typeface="Arial"/>
            </a:endParaRPr>
          </a:p>
          <a:p>
            <a:pPr marL="984885" lvl="1" indent="-514984">
              <a:lnSpc>
                <a:spcPct val="100000"/>
              </a:lnSpc>
              <a:spcBef>
                <a:spcPts val="1560"/>
              </a:spcBef>
              <a:buFont typeface="Wingdings"/>
              <a:buChar char=""/>
              <a:tabLst>
                <a:tab pos="985519" algn="l"/>
              </a:tabLst>
            </a:pPr>
            <a:r>
              <a:rPr sz="2600" spc="-15" dirty="0">
                <a:latin typeface="Arial"/>
                <a:cs typeface="Arial"/>
              </a:rPr>
              <a:t>C</a:t>
            </a:r>
            <a:r>
              <a:rPr sz="2600" spc="-10" dirty="0">
                <a:latin typeface="Arial"/>
                <a:cs typeface="Arial"/>
              </a:rPr>
              <a:t>ons</a:t>
            </a:r>
            <a:r>
              <a:rPr sz="2600" spc="-5" dirty="0">
                <a:latin typeface="Arial"/>
                <a:cs typeface="Arial"/>
              </a:rPr>
              <a:t>tr</a:t>
            </a:r>
            <a:r>
              <a:rPr sz="2600" spc="-10" dirty="0">
                <a:latin typeface="Arial"/>
                <a:cs typeface="Arial"/>
              </a:rPr>
              <a:t>a</a:t>
            </a:r>
            <a:r>
              <a:rPr sz="2600" spc="10" dirty="0">
                <a:latin typeface="Arial"/>
                <a:cs typeface="Arial"/>
              </a:rPr>
              <a:t>i</a:t>
            </a:r>
            <a:r>
              <a:rPr sz="2600" spc="-10" dirty="0">
                <a:latin typeface="Arial"/>
                <a:cs typeface="Arial"/>
              </a:rPr>
              <a:t>n</a:t>
            </a:r>
            <a:r>
              <a:rPr sz="2600" spc="-5" dirty="0">
                <a:latin typeface="Arial"/>
                <a:cs typeface="Arial"/>
              </a:rPr>
              <a:t>ts</a:t>
            </a:r>
            <a:endParaRPr sz="2600">
              <a:latin typeface="Arial"/>
              <a:cs typeface="Arial"/>
            </a:endParaRPr>
          </a:p>
          <a:p>
            <a:pPr marL="984885" lvl="1" indent="-514984">
              <a:lnSpc>
                <a:spcPct val="100000"/>
              </a:lnSpc>
              <a:spcBef>
                <a:spcPts val="1560"/>
              </a:spcBef>
              <a:buFont typeface="Wingdings"/>
              <a:buChar char=""/>
              <a:tabLst>
                <a:tab pos="985519" algn="l"/>
              </a:tabLst>
            </a:pPr>
            <a:r>
              <a:rPr sz="2600" spc="-15" dirty="0">
                <a:latin typeface="Arial"/>
                <a:cs typeface="Arial"/>
              </a:rPr>
              <a:t>R</a:t>
            </a:r>
            <a:r>
              <a:rPr sz="2600" spc="-10" dirty="0">
                <a:latin typeface="Arial"/>
                <a:cs typeface="Arial"/>
              </a:rPr>
              <a:t>ang</a:t>
            </a:r>
            <a:r>
              <a:rPr sz="2600" spc="-5" dirty="0">
                <a:latin typeface="Arial"/>
                <a:cs typeface="Arial"/>
              </a:rPr>
              <a:t>e</a:t>
            </a:r>
            <a:r>
              <a:rPr sz="2600" dirty="0">
                <a:latin typeface="Arial"/>
                <a:cs typeface="Arial"/>
              </a:rPr>
              <a:t> </a:t>
            </a:r>
            <a:r>
              <a:rPr sz="2600" spc="-10" dirty="0">
                <a:latin typeface="Arial"/>
                <a:cs typeface="Arial"/>
              </a:rPr>
              <a:t>o</a:t>
            </a:r>
            <a:r>
              <a:rPr sz="2600" spc="-5" dirty="0">
                <a:latin typeface="Arial"/>
                <a:cs typeface="Arial"/>
              </a:rPr>
              <a:t>f </a:t>
            </a:r>
            <a:r>
              <a:rPr sz="2600" spc="-10" dirty="0">
                <a:latin typeface="Arial"/>
                <a:cs typeface="Arial"/>
              </a:rPr>
              <a:t>p</a:t>
            </a:r>
            <a:r>
              <a:rPr sz="2600" spc="5" dirty="0">
                <a:latin typeface="Arial"/>
                <a:cs typeface="Arial"/>
              </a:rPr>
              <a:t>o</a:t>
            </a:r>
            <a:r>
              <a:rPr sz="2600" spc="-10" dirty="0">
                <a:latin typeface="Arial"/>
                <a:cs typeface="Arial"/>
              </a:rPr>
              <a:t>ss</a:t>
            </a:r>
            <a:r>
              <a:rPr sz="2600" spc="-5" dirty="0">
                <a:latin typeface="Arial"/>
                <a:cs typeface="Arial"/>
              </a:rPr>
              <a:t>i</a:t>
            </a:r>
            <a:r>
              <a:rPr sz="2600" spc="-10" dirty="0">
                <a:latin typeface="Arial"/>
                <a:cs typeface="Arial"/>
              </a:rPr>
              <a:t>b</a:t>
            </a:r>
            <a:r>
              <a:rPr sz="2600" spc="-5" dirty="0">
                <a:latin typeface="Arial"/>
                <a:cs typeface="Arial"/>
              </a:rPr>
              <a:t>le</a:t>
            </a:r>
            <a:r>
              <a:rPr sz="2600" spc="-15" dirty="0">
                <a:latin typeface="Arial"/>
                <a:cs typeface="Arial"/>
              </a:rPr>
              <a:t> </a:t>
            </a:r>
            <a:r>
              <a:rPr sz="2600" spc="5" dirty="0">
                <a:latin typeface="Arial"/>
                <a:cs typeface="Arial"/>
              </a:rPr>
              <a:t>es</a:t>
            </a:r>
            <a:r>
              <a:rPr sz="2600" spc="-5" dirty="0">
                <a:latin typeface="Arial"/>
                <a:cs typeface="Arial"/>
              </a:rPr>
              <a:t>ti</a:t>
            </a:r>
            <a:r>
              <a:rPr sz="2600" spc="-15" dirty="0">
                <a:latin typeface="Arial"/>
                <a:cs typeface="Arial"/>
              </a:rPr>
              <a:t>m</a:t>
            </a:r>
            <a:r>
              <a:rPr sz="2600" spc="-10" dirty="0">
                <a:latin typeface="Arial"/>
                <a:cs typeface="Arial"/>
              </a:rPr>
              <a:t>a</a:t>
            </a:r>
            <a:r>
              <a:rPr sz="2600" spc="-5" dirty="0">
                <a:latin typeface="Arial"/>
                <a:cs typeface="Arial"/>
              </a:rPr>
              <a:t>t</a:t>
            </a:r>
            <a:r>
              <a:rPr sz="2600" spc="-10" dirty="0">
                <a:latin typeface="Arial"/>
                <a:cs typeface="Arial"/>
              </a:rPr>
              <a:t>e</a:t>
            </a:r>
            <a:r>
              <a:rPr sz="2600" spc="-5" dirty="0">
                <a:latin typeface="Arial"/>
                <a:cs typeface="Arial"/>
              </a:rPr>
              <a:t>s</a:t>
            </a:r>
            <a:r>
              <a:rPr sz="2600" spc="-15" dirty="0">
                <a:latin typeface="Arial"/>
                <a:cs typeface="Arial"/>
              </a:rPr>
              <a:t> </a:t>
            </a:r>
            <a:r>
              <a:rPr sz="2600" spc="10" dirty="0">
                <a:latin typeface="Arial"/>
                <a:cs typeface="Arial"/>
              </a:rPr>
              <a:t>(</a:t>
            </a:r>
            <a:r>
              <a:rPr sz="2600" spc="-10" dirty="0">
                <a:latin typeface="Arial"/>
                <a:cs typeface="Arial"/>
              </a:rPr>
              <a:t>e</a:t>
            </a:r>
            <a:r>
              <a:rPr sz="2600" spc="-5" dirty="0">
                <a:latin typeface="Arial"/>
                <a:cs typeface="Arial"/>
              </a:rPr>
              <a:t>.</a:t>
            </a:r>
            <a:r>
              <a:rPr sz="2600" spc="-10" dirty="0">
                <a:latin typeface="Arial"/>
                <a:cs typeface="Arial"/>
              </a:rPr>
              <a:t>g</a:t>
            </a:r>
            <a:r>
              <a:rPr sz="2600" spc="-5" dirty="0">
                <a:latin typeface="Arial"/>
                <a:cs typeface="Arial"/>
              </a:rPr>
              <a:t>.,</a:t>
            </a:r>
            <a:r>
              <a:rPr sz="2600" spc="25" dirty="0">
                <a:latin typeface="Arial"/>
                <a:cs typeface="Arial"/>
              </a:rPr>
              <a:t> </a:t>
            </a:r>
            <a:r>
              <a:rPr sz="2600" spc="-10" dirty="0">
                <a:latin typeface="Arial"/>
                <a:cs typeface="Arial"/>
              </a:rPr>
              <a:t>$10</a:t>
            </a:r>
            <a:r>
              <a:rPr sz="2600" spc="5" dirty="0">
                <a:latin typeface="Arial"/>
                <a:cs typeface="Arial"/>
              </a:rPr>
              <a:t>0</a:t>
            </a:r>
            <a:r>
              <a:rPr sz="2600" spc="-20" dirty="0">
                <a:latin typeface="Arial"/>
                <a:cs typeface="Arial"/>
              </a:rPr>
              <a:t>±</a:t>
            </a:r>
            <a:r>
              <a:rPr sz="2600" spc="5" dirty="0">
                <a:latin typeface="Arial"/>
                <a:cs typeface="Arial"/>
              </a:rPr>
              <a:t>1</a:t>
            </a:r>
            <a:r>
              <a:rPr sz="2600" spc="-10" dirty="0">
                <a:latin typeface="Arial"/>
                <a:cs typeface="Arial"/>
              </a:rPr>
              <a:t>0</a:t>
            </a:r>
            <a:r>
              <a:rPr sz="2600" spc="-20" dirty="0">
                <a:latin typeface="Arial"/>
                <a:cs typeface="Arial"/>
              </a:rPr>
              <a:t>%</a:t>
            </a:r>
            <a:r>
              <a:rPr sz="2600" spc="-5" dirty="0">
                <a:latin typeface="Arial"/>
                <a:cs typeface="Arial"/>
              </a:rPr>
              <a:t>)</a:t>
            </a:r>
            <a:endParaRPr sz="2600">
              <a:latin typeface="Arial"/>
              <a:cs typeface="Arial"/>
            </a:endParaRPr>
          </a:p>
          <a:p>
            <a:pPr marL="984885" lvl="1" indent="-514984">
              <a:lnSpc>
                <a:spcPct val="100000"/>
              </a:lnSpc>
              <a:spcBef>
                <a:spcPts val="1560"/>
              </a:spcBef>
              <a:buFont typeface="Wingdings"/>
              <a:buChar char=""/>
              <a:tabLst>
                <a:tab pos="985519" algn="l"/>
              </a:tabLst>
            </a:pPr>
            <a:r>
              <a:rPr sz="2600" spc="-15" dirty="0">
                <a:latin typeface="Arial"/>
                <a:cs typeface="Arial"/>
              </a:rPr>
              <a:t>C</a:t>
            </a:r>
            <a:r>
              <a:rPr sz="2600" spc="-10" dirty="0">
                <a:latin typeface="Arial"/>
                <a:cs typeface="Arial"/>
              </a:rPr>
              <a:t>on</a:t>
            </a:r>
            <a:r>
              <a:rPr sz="2600" spc="-5" dirty="0">
                <a:latin typeface="Arial"/>
                <a:cs typeface="Arial"/>
              </a:rPr>
              <a:t>fi</a:t>
            </a:r>
            <a:r>
              <a:rPr sz="2600" spc="-10" dirty="0">
                <a:latin typeface="Arial"/>
                <a:cs typeface="Arial"/>
              </a:rPr>
              <a:t>d</a:t>
            </a:r>
            <a:r>
              <a:rPr sz="2600" spc="5" dirty="0">
                <a:latin typeface="Arial"/>
                <a:cs typeface="Arial"/>
              </a:rPr>
              <a:t>e</a:t>
            </a:r>
            <a:r>
              <a:rPr sz="2600" spc="-10" dirty="0">
                <a:latin typeface="Arial"/>
                <a:cs typeface="Arial"/>
              </a:rPr>
              <a:t>nc</a:t>
            </a:r>
            <a:r>
              <a:rPr sz="2600" spc="-5" dirty="0">
                <a:latin typeface="Arial"/>
                <a:cs typeface="Arial"/>
              </a:rPr>
              <a:t>e</a:t>
            </a:r>
            <a:r>
              <a:rPr sz="2600" spc="-15" dirty="0">
                <a:latin typeface="Arial"/>
                <a:cs typeface="Arial"/>
              </a:rPr>
              <a:t> </a:t>
            </a:r>
            <a:r>
              <a:rPr sz="2600" spc="5" dirty="0">
                <a:latin typeface="Arial"/>
                <a:cs typeface="Arial"/>
              </a:rPr>
              <a:t>Le</a:t>
            </a:r>
            <a:r>
              <a:rPr sz="2600" spc="-35" dirty="0">
                <a:latin typeface="Arial"/>
                <a:cs typeface="Arial"/>
              </a:rPr>
              <a:t>v</a:t>
            </a:r>
            <a:r>
              <a:rPr sz="2600" spc="-10" dirty="0">
                <a:latin typeface="Arial"/>
                <a:cs typeface="Arial"/>
              </a:rPr>
              <a:t>e</a:t>
            </a:r>
            <a:r>
              <a:rPr sz="2600" spc="-5" dirty="0">
                <a:latin typeface="Arial"/>
                <a:cs typeface="Arial"/>
              </a:rPr>
              <a:t>l</a:t>
            </a:r>
            <a:r>
              <a:rPr sz="2600" spc="10" dirty="0">
                <a:latin typeface="Arial"/>
                <a:cs typeface="Arial"/>
              </a:rPr>
              <a:t> </a:t>
            </a:r>
            <a:r>
              <a:rPr sz="2600" spc="-10" dirty="0">
                <a:latin typeface="Arial"/>
                <a:cs typeface="Arial"/>
              </a:rPr>
              <a:t>o</a:t>
            </a:r>
            <a:r>
              <a:rPr sz="2600" spc="-5" dirty="0">
                <a:latin typeface="Arial"/>
                <a:cs typeface="Arial"/>
              </a:rPr>
              <a:t>f </a:t>
            </a:r>
            <a:r>
              <a:rPr sz="2600" spc="10" dirty="0">
                <a:latin typeface="Arial"/>
                <a:cs typeface="Arial"/>
              </a:rPr>
              <a:t>t</a:t>
            </a:r>
            <a:r>
              <a:rPr sz="2600" spc="-10" dirty="0">
                <a:latin typeface="Arial"/>
                <a:cs typeface="Arial"/>
              </a:rPr>
              <a:t>h</a:t>
            </a:r>
            <a:r>
              <a:rPr sz="2600" spc="-5" dirty="0">
                <a:latin typeface="Arial"/>
                <a:cs typeface="Arial"/>
              </a:rPr>
              <a:t>e</a:t>
            </a:r>
            <a:r>
              <a:rPr sz="2600" dirty="0">
                <a:latin typeface="Arial"/>
                <a:cs typeface="Arial"/>
              </a:rPr>
              <a:t> </a:t>
            </a:r>
            <a:r>
              <a:rPr sz="2600" spc="-10" dirty="0">
                <a:latin typeface="Arial"/>
                <a:cs typeface="Arial"/>
              </a:rPr>
              <a:t>es</a:t>
            </a:r>
            <a:r>
              <a:rPr sz="2600" spc="-5" dirty="0">
                <a:latin typeface="Arial"/>
                <a:cs typeface="Arial"/>
              </a:rPr>
              <a:t>t</a:t>
            </a:r>
            <a:r>
              <a:rPr sz="2600" spc="10" dirty="0">
                <a:latin typeface="Arial"/>
                <a:cs typeface="Arial"/>
              </a:rPr>
              <a:t>i</a:t>
            </a:r>
            <a:r>
              <a:rPr sz="2600" spc="-15" dirty="0">
                <a:latin typeface="Arial"/>
                <a:cs typeface="Arial"/>
              </a:rPr>
              <a:t>m</a:t>
            </a:r>
            <a:r>
              <a:rPr sz="2600" spc="-10" dirty="0">
                <a:latin typeface="Arial"/>
                <a:cs typeface="Arial"/>
              </a:rPr>
              <a:t>a</a:t>
            </a:r>
            <a:r>
              <a:rPr sz="2600" spc="-5" dirty="0">
                <a:latin typeface="Arial"/>
                <a:cs typeface="Arial"/>
              </a:rPr>
              <a:t>te</a:t>
            </a:r>
            <a:endParaRPr sz="2600">
              <a:latin typeface="Arial"/>
              <a:cs typeface="Arial"/>
            </a:endParaRPr>
          </a:p>
          <a:p>
            <a:pPr marL="524510" indent="-511809">
              <a:lnSpc>
                <a:spcPct val="100000"/>
              </a:lnSpc>
              <a:spcBef>
                <a:spcPts val="1560"/>
              </a:spcBef>
              <a:buAutoNum type="arabicPeriod"/>
              <a:tabLst>
                <a:tab pos="525145" algn="l"/>
              </a:tabLst>
            </a:pPr>
            <a:r>
              <a:rPr sz="2600" spc="-20" dirty="0"/>
              <a:t>P</a:t>
            </a:r>
            <a:r>
              <a:rPr sz="2600" spc="-5" dirty="0"/>
              <a:t>r</a:t>
            </a:r>
            <a:r>
              <a:rPr sz="2600" spc="-10" dirty="0"/>
              <a:t>o</a:t>
            </a:r>
            <a:r>
              <a:rPr sz="2600" spc="10" dirty="0"/>
              <a:t>j</a:t>
            </a:r>
            <a:r>
              <a:rPr sz="2600" spc="-10" dirty="0"/>
              <a:t>ec</a:t>
            </a:r>
            <a:r>
              <a:rPr sz="2600" spc="-5" dirty="0"/>
              <a:t>t</a:t>
            </a:r>
            <a:r>
              <a:rPr sz="2600" spc="-15" dirty="0"/>
              <a:t> D</a:t>
            </a:r>
            <a:r>
              <a:rPr sz="2600" spc="-10" dirty="0"/>
              <a:t>o</a:t>
            </a:r>
            <a:r>
              <a:rPr sz="2600" spc="5" dirty="0"/>
              <a:t>c</a:t>
            </a:r>
            <a:r>
              <a:rPr sz="2600" spc="-10" dirty="0"/>
              <a:t>u</a:t>
            </a:r>
            <a:r>
              <a:rPr sz="2600" spc="-15" dirty="0"/>
              <a:t>m</a:t>
            </a:r>
            <a:r>
              <a:rPr sz="2600" spc="-10" dirty="0"/>
              <a:t>e</a:t>
            </a:r>
            <a:r>
              <a:rPr sz="2600" spc="5" dirty="0"/>
              <a:t>n</a:t>
            </a:r>
            <a:r>
              <a:rPr sz="2600" spc="-5" dirty="0"/>
              <a:t>t</a:t>
            </a:r>
            <a:r>
              <a:rPr sz="2600" spc="-30" dirty="0"/>
              <a:t> </a:t>
            </a:r>
            <a:r>
              <a:rPr sz="2600" spc="-15" dirty="0"/>
              <a:t>U</a:t>
            </a:r>
            <a:r>
              <a:rPr sz="2600" spc="-10" dirty="0"/>
              <a:t>p</a:t>
            </a:r>
            <a:r>
              <a:rPr sz="2600" spc="5" dirty="0"/>
              <a:t>d</a:t>
            </a:r>
            <a:r>
              <a:rPr sz="2600" spc="-10" dirty="0"/>
              <a:t>a</a:t>
            </a:r>
            <a:r>
              <a:rPr sz="2600" spc="-5" dirty="0"/>
              <a:t>t</a:t>
            </a:r>
            <a:r>
              <a:rPr sz="2600" spc="-10" dirty="0"/>
              <a:t>e</a:t>
            </a:r>
            <a:r>
              <a:rPr sz="2600" spc="-5" dirty="0"/>
              <a:t>s</a:t>
            </a:r>
            <a:endParaRPr sz="26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398776" y="5398008"/>
            <a:ext cx="4395216" cy="10546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16865">
              <a:lnSpc>
                <a:spcPct val="100000"/>
              </a:lnSpc>
            </a:pPr>
            <a:r>
              <a:rPr spc="-20" dirty="0"/>
              <a:t>Qu</a:t>
            </a:r>
            <a:r>
              <a:rPr spc="-5" dirty="0"/>
              <a:t>iz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65"/>
              </a:spcBef>
            </a:pPr>
            <a:fld id="{81D60167-4931-47E6-BA6A-407CBD079E47}" type="slidenum">
              <a:rPr spc="-5" dirty="0"/>
              <a:t>25</a:t>
            </a:fld>
            <a:endParaRPr spc="-5" dirty="0"/>
          </a:p>
        </p:txBody>
      </p:sp>
      <p:sp>
        <p:nvSpPr>
          <p:cNvPr id="5" name="object 5"/>
          <p:cNvSpPr txBox="1"/>
          <p:nvPr/>
        </p:nvSpPr>
        <p:spPr>
          <a:xfrm>
            <a:off x="840739" y="1599184"/>
            <a:ext cx="6988175" cy="33680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2550">
              <a:lnSpc>
                <a:spcPct val="100000"/>
              </a:lnSpc>
            </a:pPr>
            <a:r>
              <a:rPr sz="2600" spc="-20" dirty="0">
                <a:latin typeface="Arial"/>
                <a:cs typeface="Arial"/>
              </a:rPr>
              <a:t>A</a:t>
            </a:r>
            <a:r>
              <a:rPr sz="2600" spc="-10" dirty="0">
                <a:latin typeface="Arial"/>
                <a:cs typeface="Arial"/>
              </a:rPr>
              <a:t>na</a:t>
            </a:r>
            <a:r>
              <a:rPr sz="2600" spc="-5" dirty="0">
                <a:latin typeface="Arial"/>
                <a:cs typeface="Arial"/>
              </a:rPr>
              <a:t>l</a:t>
            </a:r>
            <a:r>
              <a:rPr sz="2600" spc="-10" dirty="0">
                <a:latin typeface="Arial"/>
                <a:cs typeface="Arial"/>
              </a:rPr>
              <a:t>o</a:t>
            </a:r>
            <a:r>
              <a:rPr sz="2600" spc="5" dirty="0">
                <a:latin typeface="Arial"/>
                <a:cs typeface="Arial"/>
              </a:rPr>
              <a:t>g</a:t>
            </a:r>
            <a:r>
              <a:rPr sz="2600" spc="-10" dirty="0">
                <a:latin typeface="Arial"/>
                <a:cs typeface="Arial"/>
              </a:rPr>
              <a:t>ou</a:t>
            </a:r>
            <a:r>
              <a:rPr sz="2600" spc="-5" dirty="0">
                <a:latin typeface="Arial"/>
                <a:cs typeface="Arial"/>
              </a:rPr>
              <a:t>s</a:t>
            </a:r>
            <a:r>
              <a:rPr sz="2600" spc="10" dirty="0">
                <a:latin typeface="Arial"/>
                <a:cs typeface="Arial"/>
              </a:rPr>
              <a:t> </a:t>
            </a:r>
            <a:r>
              <a:rPr sz="2600" spc="-10" dirty="0">
                <a:latin typeface="Arial"/>
                <a:cs typeface="Arial"/>
              </a:rPr>
              <a:t>es</a:t>
            </a:r>
            <a:r>
              <a:rPr sz="2600" spc="-5" dirty="0">
                <a:latin typeface="Arial"/>
                <a:cs typeface="Arial"/>
              </a:rPr>
              <a:t>ti</a:t>
            </a:r>
            <a:r>
              <a:rPr sz="2600" spc="0" dirty="0">
                <a:latin typeface="Arial"/>
                <a:cs typeface="Arial"/>
              </a:rPr>
              <a:t>m</a:t>
            </a:r>
            <a:r>
              <a:rPr sz="2600" spc="-10" dirty="0">
                <a:latin typeface="Arial"/>
                <a:cs typeface="Arial"/>
              </a:rPr>
              <a:t>a</a:t>
            </a:r>
            <a:r>
              <a:rPr sz="2600" spc="-5" dirty="0">
                <a:latin typeface="Arial"/>
                <a:cs typeface="Arial"/>
              </a:rPr>
              <a:t>ti</a:t>
            </a:r>
            <a:r>
              <a:rPr sz="2600" spc="5" dirty="0">
                <a:latin typeface="Arial"/>
                <a:cs typeface="Arial"/>
              </a:rPr>
              <a:t>n</a:t>
            </a:r>
            <a:r>
              <a:rPr sz="2600" spc="-10" dirty="0">
                <a:latin typeface="Arial"/>
                <a:cs typeface="Arial"/>
              </a:rPr>
              <a:t>g</a:t>
            </a:r>
            <a:r>
              <a:rPr sz="2600" spc="-5" dirty="0">
                <a:latin typeface="Arial"/>
                <a:cs typeface="Arial"/>
              </a:rPr>
              <a:t>:</a:t>
            </a:r>
            <a:endParaRPr sz="2600">
              <a:latin typeface="Arial"/>
              <a:cs typeface="Arial"/>
            </a:endParaRPr>
          </a:p>
          <a:p>
            <a:pPr marL="527685" indent="-514984">
              <a:lnSpc>
                <a:spcPct val="100000"/>
              </a:lnSpc>
              <a:spcBef>
                <a:spcPts val="1485"/>
              </a:spcBef>
              <a:buAutoNum type="alphaUcPeriod"/>
              <a:tabLst>
                <a:tab pos="525145" algn="l"/>
              </a:tabLst>
            </a:pPr>
            <a:r>
              <a:rPr sz="2600" spc="-10" dirty="0">
                <a:latin typeface="Arial"/>
                <a:cs typeface="Arial"/>
              </a:rPr>
              <a:t>use</a:t>
            </a:r>
            <a:r>
              <a:rPr sz="2600" spc="-5" dirty="0">
                <a:latin typeface="Arial"/>
                <a:cs typeface="Arial"/>
              </a:rPr>
              <a:t>s</a:t>
            </a:r>
            <a:r>
              <a:rPr sz="2600" dirty="0">
                <a:latin typeface="Arial"/>
                <a:cs typeface="Arial"/>
              </a:rPr>
              <a:t> </a:t>
            </a:r>
            <a:r>
              <a:rPr sz="2600" spc="-10" dirty="0">
                <a:latin typeface="Arial"/>
                <a:cs typeface="Arial"/>
              </a:rPr>
              <a:t>b</a:t>
            </a:r>
            <a:r>
              <a:rPr sz="2600" spc="5" dirty="0">
                <a:latin typeface="Arial"/>
                <a:cs typeface="Arial"/>
              </a:rPr>
              <a:t>o</a:t>
            </a:r>
            <a:r>
              <a:rPr sz="2600" spc="-5" dirty="0">
                <a:latin typeface="Arial"/>
                <a:cs typeface="Arial"/>
              </a:rPr>
              <a:t>tt</a:t>
            </a:r>
            <a:r>
              <a:rPr sz="2600" spc="-10" dirty="0">
                <a:latin typeface="Arial"/>
                <a:cs typeface="Arial"/>
              </a:rPr>
              <a:t>o</a:t>
            </a:r>
            <a:r>
              <a:rPr sz="2600" spc="-5" dirty="0">
                <a:latin typeface="Arial"/>
                <a:cs typeface="Arial"/>
              </a:rPr>
              <a:t>m-</a:t>
            </a:r>
            <a:r>
              <a:rPr sz="2600" spc="5" dirty="0">
                <a:latin typeface="Arial"/>
                <a:cs typeface="Arial"/>
              </a:rPr>
              <a:t>u</a:t>
            </a:r>
            <a:r>
              <a:rPr sz="2600" spc="-5" dirty="0">
                <a:latin typeface="Arial"/>
                <a:cs typeface="Arial"/>
              </a:rPr>
              <a:t>p</a:t>
            </a:r>
            <a:r>
              <a:rPr sz="2600" dirty="0">
                <a:latin typeface="Arial"/>
                <a:cs typeface="Arial"/>
              </a:rPr>
              <a:t> </a:t>
            </a:r>
            <a:r>
              <a:rPr sz="2600" spc="5" dirty="0">
                <a:latin typeface="Arial"/>
                <a:cs typeface="Arial"/>
              </a:rPr>
              <a:t>e</a:t>
            </a:r>
            <a:r>
              <a:rPr sz="2600" spc="-10" dirty="0">
                <a:latin typeface="Arial"/>
                <a:cs typeface="Arial"/>
              </a:rPr>
              <a:t>s</a:t>
            </a:r>
            <a:r>
              <a:rPr sz="2600" spc="-5" dirty="0">
                <a:latin typeface="Arial"/>
                <a:cs typeface="Arial"/>
              </a:rPr>
              <a:t>ti</a:t>
            </a:r>
            <a:r>
              <a:rPr sz="2600" spc="-15" dirty="0">
                <a:latin typeface="Arial"/>
                <a:cs typeface="Arial"/>
              </a:rPr>
              <a:t>m</a:t>
            </a:r>
            <a:r>
              <a:rPr sz="2600" spc="-10" dirty="0">
                <a:latin typeface="Arial"/>
                <a:cs typeface="Arial"/>
              </a:rPr>
              <a:t>a</a:t>
            </a:r>
            <a:r>
              <a:rPr sz="2600" spc="-5" dirty="0">
                <a:latin typeface="Arial"/>
                <a:cs typeface="Arial"/>
              </a:rPr>
              <a:t>ti</a:t>
            </a:r>
            <a:r>
              <a:rPr sz="2600" spc="-10" dirty="0">
                <a:latin typeface="Arial"/>
                <a:cs typeface="Arial"/>
              </a:rPr>
              <a:t>n</a:t>
            </a:r>
            <a:r>
              <a:rPr sz="2600" spc="-5" dirty="0">
                <a:latin typeface="Arial"/>
                <a:cs typeface="Arial"/>
              </a:rPr>
              <a:t>g</a:t>
            </a:r>
            <a:r>
              <a:rPr sz="2600" spc="5" dirty="0">
                <a:latin typeface="Arial"/>
                <a:cs typeface="Arial"/>
              </a:rPr>
              <a:t> </a:t>
            </a:r>
            <a:r>
              <a:rPr sz="2600" spc="-5" dirty="0">
                <a:latin typeface="Arial"/>
                <a:cs typeface="Arial"/>
              </a:rPr>
              <a:t>t</a:t>
            </a:r>
            <a:r>
              <a:rPr sz="2600" spc="5" dirty="0">
                <a:latin typeface="Arial"/>
                <a:cs typeface="Arial"/>
              </a:rPr>
              <a:t>e</a:t>
            </a:r>
            <a:r>
              <a:rPr sz="2600" spc="-10" dirty="0">
                <a:latin typeface="Arial"/>
                <a:cs typeface="Arial"/>
              </a:rPr>
              <a:t>chn</a:t>
            </a:r>
            <a:r>
              <a:rPr sz="2600" spc="-5" dirty="0">
                <a:latin typeface="Arial"/>
                <a:cs typeface="Arial"/>
              </a:rPr>
              <a:t>i</a:t>
            </a:r>
            <a:r>
              <a:rPr sz="2600" spc="5" dirty="0">
                <a:latin typeface="Arial"/>
                <a:cs typeface="Arial"/>
              </a:rPr>
              <a:t>q</a:t>
            </a:r>
            <a:r>
              <a:rPr sz="2600" spc="-10" dirty="0">
                <a:latin typeface="Arial"/>
                <a:cs typeface="Arial"/>
              </a:rPr>
              <a:t>ues</a:t>
            </a:r>
            <a:r>
              <a:rPr sz="2600" spc="-5" dirty="0">
                <a:latin typeface="Arial"/>
                <a:cs typeface="Arial"/>
              </a:rPr>
              <a:t>.</a:t>
            </a:r>
            <a:endParaRPr sz="2600">
              <a:latin typeface="Arial"/>
              <a:cs typeface="Arial"/>
            </a:endParaRPr>
          </a:p>
          <a:p>
            <a:pPr marL="527685" marR="5080" indent="-514984">
              <a:lnSpc>
                <a:spcPct val="150000"/>
              </a:lnSpc>
              <a:buAutoNum type="alphaUcPeriod"/>
              <a:tabLst>
                <a:tab pos="525145" algn="l"/>
              </a:tabLst>
            </a:pPr>
            <a:r>
              <a:rPr sz="2600" spc="-5" dirty="0">
                <a:latin typeface="Arial"/>
                <a:cs typeface="Arial"/>
              </a:rPr>
              <a:t>is </a:t>
            </a:r>
            <a:r>
              <a:rPr sz="2600" spc="-10" dirty="0">
                <a:latin typeface="Arial"/>
                <a:cs typeface="Arial"/>
              </a:rPr>
              <a:t>use</a:t>
            </a:r>
            <a:r>
              <a:rPr sz="2600" spc="-5" dirty="0">
                <a:latin typeface="Arial"/>
                <a:cs typeface="Arial"/>
              </a:rPr>
              <a:t>d</a:t>
            </a:r>
            <a:r>
              <a:rPr sz="2600" dirty="0">
                <a:latin typeface="Arial"/>
                <a:cs typeface="Arial"/>
              </a:rPr>
              <a:t> </a:t>
            </a:r>
            <a:r>
              <a:rPr sz="2600" spc="0" dirty="0">
                <a:latin typeface="Arial"/>
                <a:cs typeface="Arial"/>
              </a:rPr>
              <a:t>m</a:t>
            </a:r>
            <a:r>
              <a:rPr sz="2600" spc="-10" dirty="0">
                <a:latin typeface="Arial"/>
                <a:cs typeface="Arial"/>
              </a:rPr>
              <a:t>os</a:t>
            </a:r>
            <a:r>
              <a:rPr sz="2600" spc="-5" dirty="0">
                <a:latin typeface="Arial"/>
                <a:cs typeface="Arial"/>
              </a:rPr>
              <a:t>t</a:t>
            </a:r>
            <a:r>
              <a:rPr sz="2600" spc="-20" dirty="0">
                <a:latin typeface="Arial"/>
                <a:cs typeface="Arial"/>
              </a:rPr>
              <a:t> </a:t>
            </a:r>
            <a:r>
              <a:rPr sz="2600" spc="-5" dirty="0">
                <a:latin typeface="Arial"/>
                <a:cs typeface="Arial"/>
              </a:rPr>
              <a:t>fr</a:t>
            </a:r>
            <a:r>
              <a:rPr sz="2600" spc="5" dirty="0">
                <a:latin typeface="Arial"/>
                <a:cs typeface="Arial"/>
              </a:rPr>
              <a:t>eq</a:t>
            </a:r>
            <a:r>
              <a:rPr sz="2600" spc="-10" dirty="0">
                <a:latin typeface="Arial"/>
                <a:cs typeface="Arial"/>
              </a:rPr>
              <a:t>uen</a:t>
            </a:r>
            <a:r>
              <a:rPr sz="2600" spc="-5" dirty="0">
                <a:latin typeface="Arial"/>
                <a:cs typeface="Arial"/>
              </a:rPr>
              <a:t>t</a:t>
            </a:r>
            <a:r>
              <a:rPr sz="2600" spc="10" dirty="0">
                <a:latin typeface="Arial"/>
                <a:cs typeface="Arial"/>
              </a:rPr>
              <a:t>l</a:t>
            </a:r>
            <a:r>
              <a:rPr sz="2600" spc="-5" dirty="0">
                <a:latin typeface="Arial"/>
                <a:cs typeface="Arial"/>
              </a:rPr>
              <a:t>y</a:t>
            </a:r>
            <a:r>
              <a:rPr sz="2600" spc="-10" dirty="0">
                <a:latin typeface="Arial"/>
                <a:cs typeface="Arial"/>
              </a:rPr>
              <a:t> du</a:t>
            </a:r>
            <a:r>
              <a:rPr sz="2600" spc="10" dirty="0">
                <a:latin typeface="Arial"/>
                <a:cs typeface="Arial"/>
              </a:rPr>
              <a:t>r</a:t>
            </a:r>
            <a:r>
              <a:rPr sz="2600" spc="-5" dirty="0">
                <a:latin typeface="Arial"/>
                <a:cs typeface="Arial"/>
              </a:rPr>
              <a:t>i</a:t>
            </a:r>
            <a:r>
              <a:rPr sz="2600" spc="-10" dirty="0">
                <a:latin typeface="Arial"/>
                <a:cs typeface="Arial"/>
              </a:rPr>
              <a:t>n</a:t>
            </a:r>
            <a:r>
              <a:rPr sz="2600" spc="-5" dirty="0">
                <a:latin typeface="Arial"/>
                <a:cs typeface="Arial"/>
              </a:rPr>
              <a:t>g</a:t>
            </a:r>
            <a:r>
              <a:rPr sz="2600" spc="5" dirty="0">
                <a:latin typeface="Arial"/>
                <a:cs typeface="Arial"/>
              </a:rPr>
              <a:t> </a:t>
            </a:r>
            <a:r>
              <a:rPr sz="2600" spc="-5" dirty="0">
                <a:latin typeface="Arial"/>
                <a:cs typeface="Arial"/>
              </a:rPr>
              <a:t>t</a:t>
            </a:r>
            <a:r>
              <a:rPr sz="2600" spc="-10" dirty="0">
                <a:latin typeface="Arial"/>
                <a:cs typeface="Arial"/>
              </a:rPr>
              <a:t>h</a:t>
            </a:r>
            <a:r>
              <a:rPr sz="2600" spc="-5" dirty="0">
                <a:latin typeface="Arial"/>
                <a:cs typeface="Arial"/>
              </a:rPr>
              <a:t>e</a:t>
            </a:r>
            <a:r>
              <a:rPr sz="2600" spc="20" dirty="0">
                <a:latin typeface="Arial"/>
                <a:cs typeface="Arial"/>
              </a:rPr>
              <a:t> </a:t>
            </a:r>
            <a:r>
              <a:rPr sz="2600" spc="5" dirty="0">
                <a:latin typeface="Arial"/>
                <a:cs typeface="Arial"/>
              </a:rPr>
              <a:t>e</a:t>
            </a:r>
            <a:r>
              <a:rPr sz="2600" spc="-35" dirty="0">
                <a:latin typeface="Arial"/>
                <a:cs typeface="Arial"/>
              </a:rPr>
              <a:t>x</a:t>
            </a:r>
            <a:r>
              <a:rPr sz="2600" spc="5" dirty="0">
                <a:latin typeface="Arial"/>
                <a:cs typeface="Arial"/>
              </a:rPr>
              <a:t>e</a:t>
            </a:r>
            <a:r>
              <a:rPr sz="2600" spc="-10" dirty="0">
                <a:latin typeface="Arial"/>
                <a:cs typeface="Arial"/>
              </a:rPr>
              <a:t>cu</a:t>
            </a:r>
            <a:r>
              <a:rPr sz="2600" spc="-5" dirty="0">
                <a:latin typeface="Arial"/>
                <a:cs typeface="Arial"/>
              </a:rPr>
              <a:t>ti</a:t>
            </a:r>
            <a:r>
              <a:rPr sz="2600" spc="-10" dirty="0">
                <a:latin typeface="Arial"/>
                <a:cs typeface="Arial"/>
              </a:rPr>
              <a:t>n</a:t>
            </a:r>
            <a:r>
              <a:rPr sz="2600" spc="-5" dirty="0">
                <a:latin typeface="Arial"/>
                <a:cs typeface="Arial"/>
              </a:rPr>
              <a:t>g </a:t>
            </a:r>
            <a:r>
              <a:rPr sz="2600" spc="-10" dirty="0">
                <a:latin typeface="Arial"/>
                <a:cs typeface="Arial"/>
              </a:rPr>
              <a:t>p</a:t>
            </a:r>
            <a:r>
              <a:rPr sz="2600" spc="-5" dirty="0">
                <a:latin typeface="Arial"/>
                <a:cs typeface="Arial"/>
              </a:rPr>
              <a:t>r</a:t>
            </a:r>
            <a:r>
              <a:rPr sz="2600" spc="-10" dirty="0">
                <a:latin typeface="Arial"/>
                <a:cs typeface="Arial"/>
              </a:rPr>
              <a:t>oces</a:t>
            </a:r>
            <a:r>
              <a:rPr sz="2600" spc="5" dirty="0">
                <a:latin typeface="Arial"/>
                <a:cs typeface="Arial"/>
              </a:rPr>
              <a:t>s</a:t>
            </a:r>
            <a:r>
              <a:rPr sz="2600" spc="-10" dirty="0">
                <a:latin typeface="Arial"/>
                <a:cs typeface="Arial"/>
              </a:rPr>
              <a:t>e</a:t>
            </a:r>
            <a:r>
              <a:rPr sz="2600" spc="-5" dirty="0">
                <a:latin typeface="Arial"/>
                <a:cs typeface="Arial"/>
              </a:rPr>
              <a:t>s</a:t>
            </a:r>
            <a:r>
              <a:rPr sz="2600" spc="-10" dirty="0">
                <a:latin typeface="Arial"/>
                <a:cs typeface="Arial"/>
              </a:rPr>
              <a:t> o</a:t>
            </a:r>
            <a:r>
              <a:rPr sz="2600" spc="-5" dirty="0">
                <a:latin typeface="Arial"/>
                <a:cs typeface="Arial"/>
              </a:rPr>
              <a:t>f t</a:t>
            </a:r>
            <a:r>
              <a:rPr sz="2600" spc="5" dirty="0">
                <a:latin typeface="Arial"/>
                <a:cs typeface="Arial"/>
              </a:rPr>
              <a:t>h</a:t>
            </a:r>
            <a:r>
              <a:rPr sz="2600" spc="-5" dirty="0">
                <a:latin typeface="Arial"/>
                <a:cs typeface="Arial"/>
              </a:rPr>
              <a:t>e</a:t>
            </a:r>
            <a:r>
              <a:rPr sz="2600" dirty="0">
                <a:latin typeface="Arial"/>
                <a:cs typeface="Arial"/>
              </a:rPr>
              <a:t> </a:t>
            </a:r>
            <a:r>
              <a:rPr sz="2600" spc="-10" dirty="0">
                <a:latin typeface="Arial"/>
                <a:cs typeface="Arial"/>
              </a:rPr>
              <a:t>p</a:t>
            </a:r>
            <a:r>
              <a:rPr sz="2600" spc="-5" dirty="0">
                <a:latin typeface="Arial"/>
                <a:cs typeface="Arial"/>
              </a:rPr>
              <a:t>r</a:t>
            </a:r>
            <a:r>
              <a:rPr sz="2600" spc="-10" dirty="0">
                <a:latin typeface="Arial"/>
                <a:cs typeface="Arial"/>
              </a:rPr>
              <a:t>o</a:t>
            </a:r>
            <a:r>
              <a:rPr sz="2600" spc="10" dirty="0">
                <a:latin typeface="Arial"/>
                <a:cs typeface="Arial"/>
              </a:rPr>
              <a:t>j</a:t>
            </a:r>
            <a:r>
              <a:rPr sz="2600" spc="-10" dirty="0">
                <a:latin typeface="Arial"/>
                <a:cs typeface="Arial"/>
              </a:rPr>
              <a:t>ec</a:t>
            </a:r>
            <a:r>
              <a:rPr sz="2600" spc="-5" dirty="0">
                <a:latin typeface="Arial"/>
                <a:cs typeface="Arial"/>
              </a:rPr>
              <a:t>t</a:t>
            </a:r>
            <a:endParaRPr sz="2600">
              <a:latin typeface="Arial"/>
              <a:cs typeface="Arial"/>
            </a:endParaRPr>
          </a:p>
          <a:p>
            <a:pPr marL="524510" indent="-511809">
              <a:lnSpc>
                <a:spcPct val="100000"/>
              </a:lnSpc>
              <a:spcBef>
                <a:spcPts val="1560"/>
              </a:spcBef>
              <a:buAutoNum type="alphaUcPeriod"/>
              <a:tabLst>
                <a:tab pos="525145" algn="l"/>
              </a:tabLst>
            </a:pPr>
            <a:r>
              <a:rPr sz="2600" spc="-10" dirty="0">
                <a:latin typeface="Arial"/>
                <a:cs typeface="Arial"/>
              </a:rPr>
              <a:t>use</a:t>
            </a:r>
            <a:r>
              <a:rPr sz="2600" spc="-5" dirty="0">
                <a:latin typeface="Arial"/>
                <a:cs typeface="Arial"/>
              </a:rPr>
              <a:t>s</a:t>
            </a:r>
            <a:r>
              <a:rPr sz="2600" dirty="0">
                <a:latin typeface="Arial"/>
                <a:cs typeface="Arial"/>
              </a:rPr>
              <a:t> </a:t>
            </a:r>
            <a:r>
              <a:rPr sz="2600" spc="-5" dirty="0">
                <a:latin typeface="Arial"/>
                <a:cs typeface="Arial"/>
              </a:rPr>
              <a:t>t</a:t>
            </a:r>
            <a:r>
              <a:rPr sz="2600" spc="5" dirty="0">
                <a:latin typeface="Arial"/>
                <a:cs typeface="Arial"/>
              </a:rPr>
              <a:t>o</a:t>
            </a:r>
            <a:r>
              <a:rPr sz="2600" spc="-5" dirty="0">
                <a:latin typeface="Arial"/>
                <a:cs typeface="Arial"/>
              </a:rPr>
              <a:t>p-</a:t>
            </a:r>
            <a:r>
              <a:rPr sz="2600" spc="-10" dirty="0">
                <a:latin typeface="Arial"/>
                <a:cs typeface="Arial"/>
              </a:rPr>
              <a:t>d</a:t>
            </a:r>
            <a:r>
              <a:rPr sz="2600" spc="5" dirty="0">
                <a:latin typeface="Arial"/>
                <a:cs typeface="Arial"/>
              </a:rPr>
              <a:t>o</a:t>
            </a:r>
            <a:r>
              <a:rPr sz="2600" spc="-15" dirty="0">
                <a:latin typeface="Arial"/>
                <a:cs typeface="Arial"/>
              </a:rPr>
              <a:t>w</a:t>
            </a:r>
            <a:r>
              <a:rPr sz="2600" spc="-5" dirty="0">
                <a:latin typeface="Arial"/>
                <a:cs typeface="Arial"/>
              </a:rPr>
              <a:t>n</a:t>
            </a:r>
            <a:r>
              <a:rPr sz="2600" spc="5" dirty="0">
                <a:latin typeface="Arial"/>
                <a:cs typeface="Arial"/>
              </a:rPr>
              <a:t> </a:t>
            </a:r>
            <a:r>
              <a:rPr sz="2600" spc="-10" dirty="0">
                <a:latin typeface="Arial"/>
                <a:cs typeface="Arial"/>
              </a:rPr>
              <a:t>e</a:t>
            </a:r>
            <a:r>
              <a:rPr sz="2600" spc="5" dirty="0">
                <a:latin typeface="Arial"/>
                <a:cs typeface="Arial"/>
              </a:rPr>
              <a:t>s</a:t>
            </a:r>
            <a:r>
              <a:rPr sz="2600" spc="-5" dirty="0">
                <a:latin typeface="Arial"/>
                <a:cs typeface="Arial"/>
              </a:rPr>
              <a:t>ti</a:t>
            </a:r>
            <a:r>
              <a:rPr sz="2600" spc="-15" dirty="0">
                <a:latin typeface="Arial"/>
                <a:cs typeface="Arial"/>
              </a:rPr>
              <a:t>m</a:t>
            </a:r>
            <a:r>
              <a:rPr sz="2600" spc="-10" dirty="0">
                <a:latin typeface="Arial"/>
                <a:cs typeface="Arial"/>
              </a:rPr>
              <a:t>a</a:t>
            </a:r>
            <a:r>
              <a:rPr sz="2600" spc="-5" dirty="0">
                <a:latin typeface="Arial"/>
                <a:cs typeface="Arial"/>
              </a:rPr>
              <a:t>ti</a:t>
            </a:r>
            <a:r>
              <a:rPr sz="2600" spc="-10" dirty="0">
                <a:latin typeface="Arial"/>
                <a:cs typeface="Arial"/>
              </a:rPr>
              <a:t>n</a:t>
            </a:r>
            <a:r>
              <a:rPr sz="2600" spc="-5" dirty="0">
                <a:latin typeface="Arial"/>
                <a:cs typeface="Arial"/>
              </a:rPr>
              <a:t>g</a:t>
            </a:r>
            <a:r>
              <a:rPr sz="2600" spc="5" dirty="0">
                <a:latin typeface="Arial"/>
                <a:cs typeface="Arial"/>
              </a:rPr>
              <a:t> </a:t>
            </a:r>
            <a:r>
              <a:rPr sz="2600" spc="-5" dirty="0">
                <a:latin typeface="Arial"/>
                <a:cs typeface="Arial"/>
              </a:rPr>
              <a:t>t</a:t>
            </a:r>
            <a:r>
              <a:rPr sz="2600" spc="-10" dirty="0">
                <a:latin typeface="Arial"/>
                <a:cs typeface="Arial"/>
              </a:rPr>
              <a:t>e</a:t>
            </a:r>
            <a:r>
              <a:rPr sz="2600" spc="5" dirty="0">
                <a:latin typeface="Arial"/>
                <a:cs typeface="Arial"/>
              </a:rPr>
              <a:t>c</a:t>
            </a:r>
            <a:r>
              <a:rPr sz="2600" spc="-10" dirty="0">
                <a:latin typeface="Arial"/>
                <a:cs typeface="Arial"/>
              </a:rPr>
              <a:t>hn</a:t>
            </a:r>
            <a:r>
              <a:rPr sz="2600" spc="-5" dirty="0">
                <a:latin typeface="Arial"/>
                <a:cs typeface="Arial"/>
              </a:rPr>
              <a:t>i</a:t>
            </a:r>
            <a:r>
              <a:rPr sz="2600" spc="-10" dirty="0">
                <a:latin typeface="Arial"/>
                <a:cs typeface="Arial"/>
              </a:rPr>
              <a:t>q</a:t>
            </a:r>
            <a:r>
              <a:rPr sz="2600" spc="5" dirty="0">
                <a:latin typeface="Arial"/>
                <a:cs typeface="Arial"/>
              </a:rPr>
              <a:t>u</a:t>
            </a:r>
            <a:r>
              <a:rPr sz="2600" spc="-10" dirty="0">
                <a:latin typeface="Arial"/>
                <a:cs typeface="Arial"/>
              </a:rPr>
              <a:t>es</a:t>
            </a:r>
            <a:r>
              <a:rPr sz="2600" spc="-5" dirty="0">
                <a:latin typeface="Arial"/>
                <a:cs typeface="Arial"/>
              </a:rPr>
              <a:t>.</a:t>
            </a:r>
            <a:endParaRPr sz="2600">
              <a:latin typeface="Arial"/>
              <a:cs typeface="Arial"/>
            </a:endParaRPr>
          </a:p>
          <a:p>
            <a:pPr marL="524510" indent="-511809">
              <a:lnSpc>
                <a:spcPct val="100000"/>
              </a:lnSpc>
              <a:spcBef>
                <a:spcPts val="1560"/>
              </a:spcBef>
              <a:buAutoNum type="alphaUcPeriod"/>
              <a:tabLst>
                <a:tab pos="525145" algn="l"/>
              </a:tabLst>
            </a:pPr>
            <a:r>
              <a:rPr sz="2600" spc="-10" dirty="0">
                <a:latin typeface="Arial"/>
                <a:cs typeface="Arial"/>
              </a:rPr>
              <a:t>use</a:t>
            </a:r>
            <a:r>
              <a:rPr sz="2600" spc="-5" dirty="0">
                <a:latin typeface="Arial"/>
                <a:cs typeface="Arial"/>
              </a:rPr>
              <a:t>s</a:t>
            </a:r>
            <a:r>
              <a:rPr sz="2600" dirty="0">
                <a:latin typeface="Arial"/>
                <a:cs typeface="Arial"/>
              </a:rPr>
              <a:t> </a:t>
            </a:r>
            <a:r>
              <a:rPr sz="2600" spc="-10" dirty="0">
                <a:latin typeface="Arial"/>
                <a:cs typeface="Arial"/>
              </a:rPr>
              <a:t>a</a:t>
            </a:r>
            <a:r>
              <a:rPr sz="2600" spc="5" dirty="0">
                <a:latin typeface="Arial"/>
                <a:cs typeface="Arial"/>
              </a:rPr>
              <a:t>c</a:t>
            </a:r>
            <a:r>
              <a:rPr sz="2600" spc="-5" dirty="0">
                <a:latin typeface="Arial"/>
                <a:cs typeface="Arial"/>
              </a:rPr>
              <a:t>t</a:t>
            </a:r>
            <a:r>
              <a:rPr sz="2600" spc="-10" dirty="0">
                <a:latin typeface="Arial"/>
                <a:cs typeface="Arial"/>
              </a:rPr>
              <a:t>ua</a:t>
            </a:r>
            <a:r>
              <a:rPr sz="2600" spc="-5" dirty="0">
                <a:latin typeface="Arial"/>
                <a:cs typeface="Arial"/>
              </a:rPr>
              <a:t>l</a:t>
            </a:r>
            <a:r>
              <a:rPr sz="2600" spc="-20" dirty="0">
                <a:latin typeface="Arial"/>
                <a:cs typeface="Arial"/>
              </a:rPr>
              <a:t> </a:t>
            </a:r>
            <a:r>
              <a:rPr sz="2600" spc="5" dirty="0">
                <a:latin typeface="Arial"/>
                <a:cs typeface="Arial"/>
              </a:rPr>
              <a:t>d</a:t>
            </a:r>
            <a:r>
              <a:rPr sz="2600" spc="-10" dirty="0">
                <a:latin typeface="Arial"/>
                <a:cs typeface="Arial"/>
              </a:rPr>
              <a:t>e</a:t>
            </a:r>
            <a:r>
              <a:rPr sz="2600" spc="-5" dirty="0">
                <a:latin typeface="Arial"/>
                <a:cs typeface="Arial"/>
              </a:rPr>
              <a:t>t</a:t>
            </a:r>
            <a:r>
              <a:rPr sz="2600" spc="-10" dirty="0">
                <a:latin typeface="Arial"/>
                <a:cs typeface="Arial"/>
              </a:rPr>
              <a:t>a</a:t>
            </a:r>
            <a:r>
              <a:rPr sz="2600" spc="-5" dirty="0">
                <a:latin typeface="Arial"/>
                <a:cs typeface="Arial"/>
              </a:rPr>
              <a:t>i</a:t>
            </a:r>
            <a:r>
              <a:rPr sz="2600" spc="10" dirty="0">
                <a:latin typeface="Arial"/>
                <a:cs typeface="Arial"/>
              </a:rPr>
              <a:t>l</a:t>
            </a:r>
            <a:r>
              <a:rPr sz="2600" spc="-10" dirty="0">
                <a:latin typeface="Arial"/>
                <a:cs typeface="Arial"/>
              </a:rPr>
              <a:t>e</a:t>
            </a:r>
            <a:r>
              <a:rPr sz="2600" spc="-5" dirty="0">
                <a:latin typeface="Arial"/>
                <a:cs typeface="Arial"/>
              </a:rPr>
              <a:t>d</a:t>
            </a:r>
            <a:r>
              <a:rPr sz="2600" spc="5" dirty="0">
                <a:latin typeface="Arial"/>
                <a:cs typeface="Arial"/>
              </a:rPr>
              <a:t> </a:t>
            </a:r>
            <a:r>
              <a:rPr sz="2600" spc="-10" dirty="0">
                <a:latin typeface="Arial"/>
                <a:cs typeface="Arial"/>
              </a:rPr>
              <a:t>h</a:t>
            </a:r>
            <a:r>
              <a:rPr sz="2600" spc="-5" dirty="0">
                <a:latin typeface="Arial"/>
                <a:cs typeface="Arial"/>
              </a:rPr>
              <a:t>i</a:t>
            </a:r>
            <a:r>
              <a:rPr sz="2600" spc="-10" dirty="0">
                <a:latin typeface="Arial"/>
                <a:cs typeface="Arial"/>
              </a:rPr>
              <a:t>s</a:t>
            </a:r>
            <a:r>
              <a:rPr sz="2600" spc="-5" dirty="0">
                <a:latin typeface="Arial"/>
                <a:cs typeface="Arial"/>
              </a:rPr>
              <a:t>t</a:t>
            </a:r>
            <a:r>
              <a:rPr sz="2600" spc="-10" dirty="0">
                <a:latin typeface="Arial"/>
                <a:cs typeface="Arial"/>
              </a:rPr>
              <a:t>o</a:t>
            </a:r>
            <a:r>
              <a:rPr sz="2600" spc="10" dirty="0">
                <a:latin typeface="Arial"/>
                <a:cs typeface="Arial"/>
              </a:rPr>
              <a:t>r</a:t>
            </a:r>
            <a:r>
              <a:rPr sz="2600" spc="-5" dirty="0">
                <a:latin typeface="Arial"/>
                <a:cs typeface="Arial"/>
              </a:rPr>
              <a:t>i</a:t>
            </a:r>
            <a:r>
              <a:rPr sz="2600" spc="-10" dirty="0">
                <a:latin typeface="Arial"/>
                <a:cs typeface="Arial"/>
              </a:rPr>
              <a:t>ca</a:t>
            </a:r>
            <a:r>
              <a:rPr sz="2600" spc="-5" dirty="0">
                <a:latin typeface="Arial"/>
                <a:cs typeface="Arial"/>
              </a:rPr>
              <a:t>l</a:t>
            </a:r>
            <a:r>
              <a:rPr sz="2600" spc="-15" dirty="0">
                <a:latin typeface="Arial"/>
                <a:cs typeface="Arial"/>
              </a:rPr>
              <a:t> </a:t>
            </a:r>
            <a:r>
              <a:rPr sz="2600" spc="-10" dirty="0">
                <a:latin typeface="Arial"/>
                <a:cs typeface="Arial"/>
              </a:rPr>
              <a:t>c</a:t>
            </a:r>
            <a:r>
              <a:rPr sz="2600" spc="5" dirty="0">
                <a:latin typeface="Arial"/>
                <a:cs typeface="Arial"/>
              </a:rPr>
              <a:t>o</a:t>
            </a:r>
            <a:r>
              <a:rPr sz="2600" spc="-10" dirty="0">
                <a:latin typeface="Arial"/>
                <a:cs typeface="Arial"/>
              </a:rPr>
              <a:t>s</a:t>
            </a:r>
            <a:r>
              <a:rPr sz="2600" spc="-5" dirty="0">
                <a:latin typeface="Arial"/>
                <a:cs typeface="Arial"/>
              </a:rPr>
              <a:t>t</a:t>
            </a:r>
            <a:r>
              <a:rPr sz="2600" spc="-10" dirty="0">
                <a:latin typeface="Arial"/>
                <a:cs typeface="Arial"/>
              </a:rPr>
              <a:t>s</a:t>
            </a:r>
            <a:r>
              <a:rPr sz="2600" spc="-5" dirty="0">
                <a:latin typeface="Arial"/>
                <a:cs typeface="Arial"/>
              </a:rPr>
              <a:t>.</a:t>
            </a:r>
            <a:endParaRPr sz="2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398776" y="5398008"/>
            <a:ext cx="4395216" cy="10546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16865">
              <a:lnSpc>
                <a:spcPct val="100000"/>
              </a:lnSpc>
            </a:pPr>
            <a:r>
              <a:rPr spc="-20" dirty="0"/>
              <a:t>Qu</a:t>
            </a:r>
            <a:r>
              <a:rPr spc="-5" dirty="0"/>
              <a:t>iz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65"/>
              </a:spcBef>
            </a:pPr>
            <a:fld id="{81D60167-4931-47E6-BA6A-407CBD079E47}" type="slidenum">
              <a:rPr spc="-5" dirty="0"/>
              <a:t>26</a:t>
            </a:fld>
            <a:endParaRPr spc="-5" dirty="0"/>
          </a:p>
        </p:txBody>
      </p:sp>
      <p:sp>
        <p:nvSpPr>
          <p:cNvPr id="5" name="object 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5100">
              <a:lnSpc>
                <a:spcPct val="100000"/>
              </a:lnSpc>
            </a:pPr>
            <a:r>
              <a:rPr sz="2800" spc="-15" dirty="0"/>
              <a:t>T</a:t>
            </a:r>
            <a:r>
              <a:rPr sz="2800" spc="-5" dirty="0"/>
              <a:t>h</a:t>
            </a:r>
            <a:r>
              <a:rPr sz="2800" dirty="0"/>
              <a:t>e</a:t>
            </a:r>
            <a:r>
              <a:rPr sz="2800" spc="-10" dirty="0"/>
              <a:t> </a:t>
            </a:r>
            <a:r>
              <a:rPr sz="2800" spc="5" dirty="0"/>
              <a:t>c</a:t>
            </a:r>
            <a:r>
              <a:rPr sz="2800" spc="-5" dirty="0"/>
              <a:t>o</a:t>
            </a:r>
            <a:r>
              <a:rPr sz="2800" spc="-15" dirty="0"/>
              <a:t>s</a:t>
            </a:r>
            <a:r>
              <a:rPr sz="2800" dirty="0"/>
              <a:t>t</a:t>
            </a:r>
            <a:r>
              <a:rPr sz="2800" spc="-15" dirty="0"/>
              <a:t> </a:t>
            </a:r>
            <a:r>
              <a:rPr sz="2800" spc="-30" dirty="0"/>
              <a:t>o</a:t>
            </a:r>
            <a:r>
              <a:rPr sz="2800" dirty="0"/>
              <a:t>f </a:t>
            </a:r>
            <a:r>
              <a:rPr sz="2800" spc="5" dirty="0"/>
              <a:t>c</a:t>
            </a:r>
            <a:r>
              <a:rPr sz="2800" spc="-5" dirty="0"/>
              <a:t>ho</a:t>
            </a:r>
            <a:r>
              <a:rPr sz="2800" spc="-30" dirty="0"/>
              <a:t>o</a:t>
            </a:r>
            <a:r>
              <a:rPr sz="2800" spc="5" dirty="0"/>
              <a:t>s</a:t>
            </a:r>
            <a:r>
              <a:rPr sz="2800" dirty="0"/>
              <a:t>i</a:t>
            </a:r>
            <a:r>
              <a:rPr sz="2800" spc="-30" dirty="0"/>
              <a:t>n</a:t>
            </a:r>
            <a:r>
              <a:rPr sz="2800" dirty="0"/>
              <a:t>g</a:t>
            </a:r>
            <a:r>
              <a:rPr sz="2800" spc="10" dirty="0"/>
              <a:t> </a:t>
            </a:r>
            <a:r>
              <a:rPr sz="2800" spc="-5" dirty="0"/>
              <a:t>on</a:t>
            </a:r>
            <a:r>
              <a:rPr sz="2800" dirty="0"/>
              <a:t>e</a:t>
            </a:r>
            <a:r>
              <a:rPr sz="2800" spc="-10" dirty="0"/>
              <a:t> </a:t>
            </a:r>
            <a:r>
              <a:rPr sz="2800" spc="-5" dirty="0"/>
              <a:t>p</a:t>
            </a:r>
            <a:r>
              <a:rPr sz="2800" dirty="0"/>
              <a:t>r</a:t>
            </a:r>
            <a:r>
              <a:rPr sz="2800" spc="-5" dirty="0"/>
              <a:t>o</a:t>
            </a:r>
            <a:r>
              <a:rPr sz="2800" dirty="0"/>
              <a:t>j</a:t>
            </a:r>
            <a:r>
              <a:rPr sz="2800" spc="-5" dirty="0"/>
              <a:t>e</a:t>
            </a:r>
            <a:r>
              <a:rPr sz="2800" spc="-15" dirty="0"/>
              <a:t>c</a:t>
            </a:r>
            <a:r>
              <a:rPr sz="2800" dirty="0"/>
              <a:t>t</a:t>
            </a:r>
            <a:r>
              <a:rPr sz="2800" spc="5" dirty="0"/>
              <a:t> </a:t>
            </a:r>
            <a:r>
              <a:rPr sz="2800" spc="-5" dirty="0"/>
              <a:t>an</a:t>
            </a:r>
            <a:r>
              <a:rPr sz="2800" dirty="0"/>
              <a:t>d</a:t>
            </a:r>
            <a:r>
              <a:rPr sz="2800" spc="-10" dirty="0"/>
              <a:t> </a:t>
            </a:r>
            <a:r>
              <a:rPr sz="2800" spc="-30" dirty="0"/>
              <a:t>g</a:t>
            </a:r>
            <a:r>
              <a:rPr sz="2800" dirty="0"/>
              <a:t>i</a:t>
            </a:r>
            <a:r>
              <a:rPr sz="2800" spc="-40" dirty="0"/>
              <a:t>v</a:t>
            </a:r>
            <a:r>
              <a:rPr sz="2800" dirty="0"/>
              <a:t>i</a:t>
            </a:r>
            <a:r>
              <a:rPr sz="2800" spc="-5" dirty="0"/>
              <a:t>n</a:t>
            </a:r>
            <a:r>
              <a:rPr sz="2800" dirty="0"/>
              <a:t>g</a:t>
            </a:r>
            <a:r>
              <a:rPr sz="2800" spc="-5" dirty="0"/>
              <a:t> u</a:t>
            </a:r>
            <a:r>
              <a:rPr sz="2800" dirty="0"/>
              <a:t>p</a:t>
            </a:r>
            <a:endParaRPr sz="2800"/>
          </a:p>
          <a:p>
            <a:pPr marL="165100">
              <a:lnSpc>
                <a:spcPct val="100000"/>
              </a:lnSpc>
              <a:spcBef>
                <a:spcPts val="1800"/>
              </a:spcBef>
            </a:pPr>
            <a:r>
              <a:rPr sz="2800" spc="-5" dirty="0"/>
              <a:t>ano</a:t>
            </a:r>
            <a:r>
              <a:rPr sz="2800" spc="5" dirty="0"/>
              <a:t>t</a:t>
            </a:r>
            <a:r>
              <a:rPr sz="2800" spc="-5" dirty="0"/>
              <a:t>he</a:t>
            </a:r>
            <a:r>
              <a:rPr sz="2800" dirty="0"/>
              <a:t>r </a:t>
            </a:r>
            <a:r>
              <a:rPr sz="2800" spc="-25" dirty="0"/>
              <a:t>i</a:t>
            </a:r>
            <a:r>
              <a:rPr sz="2800" dirty="0"/>
              <a:t>s </a:t>
            </a:r>
            <a:r>
              <a:rPr sz="2800" spc="-15" dirty="0"/>
              <a:t>c</a:t>
            </a:r>
            <a:r>
              <a:rPr sz="2800" spc="-5" dirty="0"/>
              <a:t>a</a:t>
            </a:r>
            <a:r>
              <a:rPr sz="2800" dirty="0"/>
              <a:t>ll</a:t>
            </a:r>
            <a:r>
              <a:rPr sz="2800" spc="-5" dirty="0"/>
              <a:t>e</a:t>
            </a:r>
            <a:r>
              <a:rPr sz="2800" spc="-30" dirty="0"/>
              <a:t>d</a:t>
            </a:r>
            <a:r>
              <a:rPr sz="2800" dirty="0"/>
              <a:t>:</a:t>
            </a:r>
            <a:endParaRPr sz="2800"/>
          </a:p>
          <a:p>
            <a:pPr marL="680085" indent="-514984">
              <a:lnSpc>
                <a:spcPct val="100000"/>
              </a:lnSpc>
              <a:spcBef>
                <a:spcPts val="1680"/>
              </a:spcBef>
              <a:buAutoNum type="alphaUcPeriod"/>
              <a:tabLst>
                <a:tab pos="680720" algn="l"/>
              </a:tabLst>
            </a:pPr>
            <a:r>
              <a:rPr sz="2800" spc="5" dirty="0"/>
              <a:t>f</a:t>
            </a:r>
            <a:r>
              <a:rPr sz="2800" dirty="0"/>
              <a:t>i</a:t>
            </a:r>
            <a:r>
              <a:rPr sz="2800" spc="-40" dirty="0"/>
              <a:t>x</a:t>
            </a:r>
            <a:r>
              <a:rPr sz="2800" spc="-5" dirty="0"/>
              <a:t>e</a:t>
            </a:r>
            <a:r>
              <a:rPr sz="2800" dirty="0"/>
              <a:t>d</a:t>
            </a:r>
            <a:r>
              <a:rPr sz="2800" spc="-5" dirty="0"/>
              <a:t> </a:t>
            </a:r>
            <a:r>
              <a:rPr sz="2800" spc="5" dirty="0"/>
              <a:t>c</a:t>
            </a:r>
            <a:r>
              <a:rPr sz="2800" spc="-5" dirty="0"/>
              <a:t>o</a:t>
            </a:r>
            <a:r>
              <a:rPr sz="2800" spc="-15" dirty="0"/>
              <a:t>s</a:t>
            </a:r>
            <a:r>
              <a:rPr sz="2800" spc="5" dirty="0"/>
              <a:t>t</a:t>
            </a:r>
            <a:r>
              <a:rPr sz="2800" dirty="0"/>
              <a:t>.</a:t>
            </a:r>
            <a:endParaRPr sz="2800"/>
          </a:p>
          <a:p>
            <a:pPr marL="680085" indent="-514984">
              <a:lnSpc>
                <a:spcPct val="100000"/>
              </a:lnSpc>
              <a:spcBef>
                <a:spcPts val="1680"/>
              </a:spcBef>
              <a:buAutoNum type="alphaUcPeriod"/>
              <a:tabLst>
                <a:tab pos="680720" algn="l"/>
              </a:tabLst>
            </a:pPr>
            <a:r>
              <a:rPr sz="2800" spc="5" dirty="0"/>
              <a:t>s</a:t>
            </a:r>
            <a:r>
              <a:rPr sz="2800" spc="-30" dirty="0"/>
              <a:t>un</a:t>
            </a:r>
            <a:r>
              <a:rPr sz="2800" dirty="0"/>
              <a:t>k</a:t>
            </a:r>
            <a:r>
              <a:rPr sz="2800" spc="10" dirty="0"/>
              <a:t> </a:t>
            </a:r>
            <a:r>
              <a:rPr sz="2800" spc="5" dirty="0"/>
              <a:t>c</a:t>
            </a:r>
            <a:r>
              <a:rPr sz="2800" spc="-30" dirty="0"/>
              <a:t>o</a:t>
            </a:r>
            <a:r>
              <a:rPr sz="2800" spc="-15" dirty="0"/>
              <a:t>s</a:t>
            </a:r>
            <a:r>
              <a:rPr sz="2800" spc="5" dirty="0"/>
              <a:t>t</a:t>
            </a:r>
            <a:r>
              <a:rPr sz="2800" dirty="0"/>
              <a:t>.</a:t>
            </a:r>
            <a:endParaRPr sz="2800"/>
          </a:p>
          <a:p>
            <a:pPr marL="680085" indent="-514984">
              <a:lnSpc>
                <a:spcPct val="100000"/>
              </a:lnSpc>
              <a:spcBef>
                <a:spcPts val="1700"/>
              </a:spcBef>
              <a:buAutoNum type="alphaUcPeriod"/>
              <a:tabLst>
                <a:tab pos="680720" algn="l"/>
              </a:tabLst>
            </a:pPr>
            <a:r>
              <a:rPr sz="2800" spc="-5" dirty="0"/>
              <a:t>n</a:t>
            </a:r>
            <a:r>
              <a:rPr sz="2800" spc="-30" dirty="0"/>
              <a:t>e</a:t>
            </a:r>
            <a:r>
              <a:rPr sz="2800" dirty="0"/>
              <a:t>t</a:t>
            </a:r>
            <a:r>
              <a:rPr sz="2800" spc="5" dirty="0"/>
              <a:t> </a:t>
            </a:r>
            <a:r>
              <a:rPr sz="2800" spc="-5" dirty="0"/>
              <a:t>p</a:t>
            </a:r>
            <a:r>
              <a:rPr sz="2800" dirty="0"/>
              <a:t>r</a:t>
            </a:r>
            <a:r>
              <a:rPr sz="2800" spc="-5" dirty="0"/>
              <a:t>e</a:t>
            </a:r>
            <a:r>
              <a:rPr sz="2800" spc="-15" dirty="0"/>
              <a:t>s</a:t>
            </a:r>
            <a:r>
              <a:rPr sz="2800" spc="-5" dirty="0"/>
              <a:t>en</a:t>
            </a:r>
            <a:r>
              <a:rPr sz="2800" dirty="0"/>
              <a:t>t</a:t>
            </a:r>
            <a:r>
              <a:rPr sz="2800" spc="10" dirty="0"/>
              <a:t> </a:t>
            </a:r>
            <a:r>
              <a:rPr sz="2800" spc="-40" dirty="0"/>
              <a:t>v</a:t>
            </a:r>
            <a:r>
              <a:rPr sz="2800" spc="-5" dirty="0"/>
              <a:t>a</a:t>
            </a:r>
            <a:r>
              <a:rPr sz="2800" dirty="0"/>
              <a:t>l</a:t>
            </a:r>
            <a:r>
              <a:rPr sz="2800" spc="-5" dirty="0"/>
              <a:t>u</a:t>
            </a:r>
            <a:r>
              <a:rPr sz="2800" dirty="0"/>
              <a:t>e</a:t>
            </a:r>
            <a:r>
              <a:rPr sz="2800" spc="-5" dirty="0"/>
              <a:t> </a:t>
            </a:r>
            <a:r>
              <a:rPr sz="2800" dirty="0"/>
              <a:t>(</a:t>
            </a:r>
            <a:r>
              <a:rPr sz="2800" spc="-10" dirty="0"/>
              <a:t>N</a:t>
            </a:r>
            <a:r>
              <a:rPr sz="2800" spc="-5" dirty="0"/>
              <a:t>PV</a:t>
            </a:r>
            <a:r>
              <a:rPr sz="2800" spc="-30" dirty="0"/>
              <a:t>)</a:t>
            </a:r>
            <a:r>
              <a:rPr sz="2800" dirty="0"/>
              <a:t>.</a:t>
            </a:r>
            <a:endParaRPr sz="2800"/>
          </a:p>
          <a:p>
            <a:pPr marL="683260" indent="-518159">
              <a:lnSpc>
                <a:spcPct val="100000"/>
              </a:lnSpc>
              <a:spcBef>
                <a:spcPts val="1655"/>
              </a:spcBef>
              <a:buAutoNum type="alphaUcPeriod"/>
              <a:tabLst>
                <a:tab pos="683260" algn="l"/>
              </a:tabLst>
            </a:pPr>
            <a:r>
              <a:rPr sz="2800" spc="-30" dirty="0"/>
              <a:t>o</a:t>
            </a:r>
            <a:r>
              <a:rPr sz="2800" spc="-5" dirty="0"/>
              <a:t>ppo</a:t>
            </a:r>
            <a:r>
              <a:rPr sz="2800" spc="-30" dirty="0"/>
              <a:t>r</a:t>
            </a:r>
            <a:r>
              <a:rPr sz="2800" spc="5" dirty="0"/>
              <a:t>t</a:t>
            </a:r>
            <a:r>
              <a:rPr sz="2800" spc="-5" dirty="0"/>
              <a:t>un</a:t>
            </a:r>
            <a:r>
              <a:rPr sz="2800" dirty="0"/>
              <a:t>i</a:t>
            </a:r>
            <a:r>
              <a:rPr sz="2800" spc="5" dirty="0"/>
              <a:t>t</a:t>
            </a:r>
            <a:r>
              <a:rPr sz="2800" dirty="0"/>
              <a:t>y</a:t>
            </a:r>
            <a:r>
              <a:rPr sz="2800" spc="-30" dirty="0"/>
              <a:t> </a:t>
            </a:r>
            <a:r>
              <a:rPr sz="2800" spc="5" dirty="0"/>
              <a:t>c</a:t>
            </a:r>
            <a:r>
              <a:rPr sz="2800" spc="-5" dirty="0"/>
              <a:t>o</a:t>
            </a:r>
            <a:r>
              <a:rPr sz="2800" spc="-15" dirty="0"/>
              <a:t>st</a:t>
            </a:r>
            <a:r>
              <a:rPr sz="2800" dirty="0"/>
              <a:t>.</a:t>
            </a:r>
            <a:endParaRPr sz="28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0739" y="617728"/>
            <a:ext cx="5420360" cy="6794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7</a:t>
            </a:r>
            <a:r>
              <a:rPr spc="-15" dirty="0"/>
              <a:t>.</a:t>
            </a:r>
            <a:r>
              <a:rPr spc="-5" dirty="0"/>
              <a:t>3 </a:t>
            </a:r>
            <a:r>
              <a:rPr spc="-20" dirty="0"/>
              <a:t>D</a:t>
            </a:r>
            <a:r>
              <a:rPr dirty="0"/>
              <a:t>e</a:t>
            </a:r>
            <a:r>
              <a:rPr spc="-10" dirty="0"/>
              <a:t>t</a:t>
            </a:r>
            <a:r>
              <a:rPr spc="-20" dirty="0"/>
              <a:t>e</a:t>
            </a:r>
            <a:r>
              <a:rPr spc="5" dirty="0"/>
              <a:t>r</a:t>
            </a:r>
            <a:r>
              <a:rPr spc="-25" dirty="0"/>
              <a:t>m</a:t>
            </a:r>
            <a:r>
              <a:rPr spc="20" dirty="0"/>
              <a:t>i</a:t>
            </a:r>
            <a:r>
              <a:rPr spc="-15" dirty="0"/>
              <a:t>n</a:t>
            </a:r>
            <a:r>
              <a:rPr spc="-5" dirty="0"/>
              <a:t>e</a:t>
            </a:r>
            <a:r>
              <a:rPr spc="25" dirty="0"/>
              <a:t> </a:t>
            </a:r>
            <a:r>
              <a:rPr spc="-10" dirty="0"/>
              <a:t>B</a:t>
            </a:r>
            <a:r>
              <a:rPr spc="-15" dirty="0"/>
              <a:t>u</a:t>
            </a:r>
            <a:r>
              <a:rPr spc="0" dirty="0"/>
              <a:t>d</a:t>
            </a:r>
            <a:r>
              <a:rPr spc="-15" dirty="0"/>
              <a:t>g</a:t>
            </a:r>
            <a:r>
              <a:rPr dirty="0"/>
              <a:t>e</a:t>
            </a:r>
            <a:r>
              <a:rPr spc="-5" dirty="0"/>
              <a:t>t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65"/>
              </a:spcBef>
            </a:pPr>
            <a:fld id="{81D60167-4931-47E6-BA6A-407CBD079E47}" type="slidenum">
              <a:rPr spc="-5" dirty="0"/>
              <a:t>27</a:t>
            </a:fld>
            <a:endParaRPr spc="-5" dirty="0"/>
          </a:p>
        </p:txBody>
      </p:sp>
      <p:sp>
        <p:nvSpPr>
          <p:cNvPr id="4" name="object 4"/>
          <p:cNvSpPr txBox="1"/>
          <p:nvPr/>
        </p:nvSpPr>
        <p:spPr>
          <a:xfrm>
            <a:off x="764540" y="1356238"/>
            <a:ext cx="7614920" cy="48564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78790" marR="28575" indent="-466090">
              <a:lnSpc>
                <a:spcPct val="121700"/>
              </a:lnSpc>
              <a:buFont typeface="Wingdings"/>
              <a:buChar char=""/>
              <a:tabLst>
                <a:tab pos="476250" algn="l"/>
              </a:tabLst>
            </a:pPr>
            <a:r>
              <a:rPr sz="2400" dirty="0">
                <a:latin typeface="Arial"/>
                <a:cs typeface="Arial"/>
              </a:rPr>
              <a:t>A</a:t>
            </a:r>
            <a:r>
              <a:rPr sz="2400" spc="-20" dirty="0">
                <a:latin typeface="Arial"/>
                <a:cs typeface="Arial"/>
              </a:rPr>
              <a:t>gg</a:t>
            </a:r>
            <a:r>
              <a:rPr sz="2400" spc="-10" dirty="0">
                <a:latin typeface="Arial"/>
                <a:cs typeface="Arial"/>
              </a:rPr>
              <a:t>r</a:t>
            </a:r>
            <a:r>
              <a:rPr sz="2400" dirty="0">
                <a:latin typeface="Arial"/>
                <a:cs typeface="Arial"/>
              </a:rPr>
              <a:t>e</a:t>
            </a:r>
            <a:r>
              <a:rPr sz="2400" spc="-20" dirty="0">
                <a:latin typeface="Arial"/>
                <a:cs typeface="Arial"/>
              </a:rPr>
              <a:t>g</a:t>
            </a:r>
            <a:r>
              <a:rPr sz="2400" dirty="0">
                <a:latin typeface="Arial"/>
                <a:cs typeface="Arial"/>
              </a:rPr>
              <a:t>at</a:t>
            </a:r>
            <a:r>
              <a:rPr sz="2400" spc="-5" dirty="0">
                <a:latin typeface="Arial"/>
                <a:cs typeface="Arial"/>
              </a:rPr>
              <a:t>i</a:t>
            </a:r>
            <a:r>
              <a:rPr sz="2400" dirty="0">
                <a:latin typeface="Arial"/>
                <a:cs typeface="Arial"/>
              </a:rPr>
              <a:t>ng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20" dirty="0">
                <a:latin typeface="Arial"/>
                <a:cs typeface="Arial"/>
              </a:rPr>
              <a:t>t</a:t>
            </a:r>
            <a:r>
              <a:rPr sz="2400" dirty="0">
                <a:latin typeface="Arial"/>
                <a:cs typeface="Arial"/>
              </a:rPr>
              <a:t>he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spc="-30" dirty="0">
                <a:latin typeface="Arial"/>
                <a:cs typeface="Arial"/>
              </a:rPr>
              <a:t>c</a:t>
            </a:r>
            <a:r>
              <a:rPr sz="2400" spc="-20" dirty="0">
                <a:latin typeface="Arial"/>
                <a:cs typeface="Arial"/>
              </a:rPr>
              <a:t>o</a:t>
            </a:r>
            <a:r>
              <a:rPr sz="2400" spc="-5" dirty="0">
                <a:latin typeface="Arial"/>
                <a:cs typeface="Arial"/>
              </a:rPr>
              <a:t>s</a:t>
            </a:r>
            <a:r>
              <a:rPr sz="2400" dirty="0">
                <a:latin typeface="Arial"/>
                <a:cs typeface="Arial"/>
              </a:rPr>
              <a:t>t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e</a:t>
            </a:r>
            <a:r>
              <a:rPr sz="2400" spc="-5" dirty="0">
                <a:latin typeface="Arial"/>
                <a:cs typeface="Arial"/>
              </a:rPr>
              <a:t>s</a:t>
            </a:r>
            <a:r>
              <a:rPr sz="2400" dirty="0">
                <a:latin typeface="Arial"/>
                <a:cs typeface="Arial"/>
              </a:rPr>
              <a:t>t</a:t>
            </a:r>
            <a:r>
              <a:rPr sz="2400" spc="-30" dirty="0">
                <a:latin typeface="Arial"/>
                <a:cs typeface="Arial"/>
              </a:rPr>
              <a:t>i</a:t>
            </a:r>
            <a:r>
              <a:rPr sz="2400" spc="-15" dirty="0">
                <a:latin typeface="Arial"/>
                <a:cs typeface="Arial"/>
              </a:rPr>
              <a:t>m</a:t>
            </a:r>
            <a:r>
              <a:rPr sz="2400" dirty="0">
                <a:latin typeface="Arial"/>
                <a:cs typeface="Arial"/>
              </a:rPr>
              <a:t>a</a:t>
            </a:r>
            <a:r>
              <a:rPr sz="2400" spc="-20" dirty="0">
                <a:latin typeface="Arial"/>
                <a:cs typeface="Arial"/>
              </a:rPr>
              <a:t>t</a:t>
            </a:r>
            <a:r>
              <a:rPr sz="2400" dirty="0">
                <a:latin typeface="Arial"/>
                <a:cs typeface="Arial"/>
              </a:rPr>
              <a:t>es </a:t>
            </a:r>
            <a:r>
              <a:rPr sz="2400" spc="-20" dirty="0">
                <a:latin typeface="Arial"/>
                <a:cs typeface="Arial"/>
              </a:rPr>
              <a:t>o</a:t>
            </a:r>
            <a:r>
              <a:rPr sz="2400" dirty="0">
                <a:latin typeface="Arial"/>
                <a:cs typeface="Arial"/>
              </a:rPr>
              <a:t>f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</a:t>
            </a:r>
            <a:r>
              <a:rPr sz="2400" spc="-20" dirty="0">
                <a:latin typeface="Arial"/>
                <a:cs typeface="Arial"/>
              </a:rPr>
              <a:t>n</a:t>
            </a:r>
            <a:r>
              <a:rPr sz="2400" dirty="0">
                <a:latin typeface="Arial"/>
                <a:cs typeface="Arial"/>
              </a:rPr>
              <a:t>d</a:t>
            </a:r>
            <a:r>
              <a:rPr sz="2400" spc="-5" dirty="0">
                <a:latin typeface="Arial"/>
                <a:cs typeface="Arial"/>
              </a:rPr>
              <a:t>i</a:t>
            </a:r>
            <a:r>
              <a:rPr sz="2400" spc="-30" dirty="0">
                <a:latin typeface="Arial"/>
                <a:cs typeface="Arial"/>
              </a:rPr>
              <a:t>v</a:t>
            </a:r>
            <a:r>
              <a:rPr sz="2400" spc="-5" dirty="0">
                <a:latin typeface="Arial"/>
                <a:cs typeface="Arial"/>
              </a:rPr>
              <a:t>i</a:t>
            </a:r>
            <a:r>
              <a:rPr sz="2400" dirty="0">
                <a:latin typeface="Arial"/>
                <a:cs typeface="Arial"/>
              </a:rPr>
              <a:t>d</a:t>
            </a:r>
            <a:r>
              <a:rPr sz="2400" spc="-20" dirty="0">
                <a:latin typeface="Arial"/>
                <a:cs typeface="Arial"/>
              </a:rPr>
              <a:t>u</a:t>
            </a:r>
            <a:r>
              <a:rPr sz="2400" dirty="0">
                <a:latin typeface="Arial"/>
                <a:cs typeface="Arial"/>
              </a:rPr>
              <a:t>al</a:t>
            </a:r>
            <a:r>
              <a:rPr sz="2400" spc="4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</a:t>
            </a:r>
            <a:r>
              <a:rPr sz="2400" spc="-5" dirty="0">
                <a:latin typeface="Arial"/>
                <a:cs typeface="Arial"/>
              </a:rPr>
              <a:t>c</a:t>
            </a:r>
            <a:r>
              <a:rPr sz="2400" dirty="0">
                <a:latin typeface="Arial"/>
                <a:cs typeface="Arial"/>
              </a:rPr>
              <a:t>t</a:t>
            </a:r>
            <a:r>
              <a:rPr sz="2400" spc="-5" dirty="0">
                <a:latin typeface="Arial"/>
                <a:cs typeface="Arial"/>
              </a:rPr>
              <a:t>i</a:t>
            </a:r>
            <a:r>
              <a:rPr sz="2400" spc="-30" dirty="0">
                <a:latin typeface="Arial"/>
                <a:cs typeface="Arial"/>
              </a:rPr>
              <a:t>v</a:t>
            </a:r>
            <a:r>
              <a:rPr sz="2400" spc="-5" dirty="0">
                <a:latin typeface="Arial"/>
                <a:cs typeface="Arial"/>
              </a:rPr>
              <a:t>i</a:t>
            </a:r>
            <a:r>
              <a:rPr sz="2400" dirty="0">
                <a:latin typeface="Arial"/>
                <a:cs typeface="Arial"/>
              </a:rPr>
              <a:t>t</a:t>
            </a:r>
            <a:r>
              <a:rPr sz="2400" spc="-5" dirty="0">
                <a:latin typeface="Arial"/>
                <a:cs typeface="Arial"/>
              </a:rPr>
              <a:t>i</a:t>
            </a:r>
            <a:r>
              <a:rPr sz="2400" spc="-20" dirty="0">
                <a:latin typeface="Arial"/>
                <a:cs typeface="Arial"/>
              </a:rPr>
              <a:t>e</a:t>
            </a:r>
            <a:r>
              <a:rPr sz="2400" dirty="0">
                <a:latin typeface="Arial"/>
                <a:cs typeface="Arial"/>
              </a:rPr>
              <a:t>s </a:t>
            </a:r>
            <a:r>
              <a:rPr sz="2400" spc="-20" dirty="0">
                <a:latin typeface="Arial"/>
                <a:cs typeface="Arial"/>
              </a:rPr>
              <a:t>o</a:t>
            </a:r>
            <a:r>
              <a:rPr sz="2400" dirty="0">
                <a:latin typeface="Arial"/>
                <a:cs typeface="Arial"/>
              </a:rPr>
              <a:t>f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35" dirty="0">
                <a:latin typeface="Arial"/>
                <a:cs typeface="Arial"/>
              </a:rPr>
              <a:t>w</a:t>
            </a:r>
            <a:r>
              <a:rPr sz="2400" dirty="0">
                <a:latin typeface="Arial"/>
                <a:cs typeface="Arial"/>
              </a:rPr>
              <a:t>o</a:t>
            </a:r>
            <a:r>
              <a:rPr sz="2400" spc="-10" dirty="0">
                <a:latin typeface="Arial"/>
                <a:cs typeface="Arial"/>
              </a:rPr>
              <a:t>r</a:t>
            </a:r>
            <a:r>
              <a:rPr sz="2400" dirty="0">
                <a:latin typeface="Arial"/>
                <a:cs typeface="Arial"/>
              </a:rPr>
              <a:t>k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20" dirty="0">
                <a:latin typeface="Arial"/>
                <a:cs typeface="Arial"/>
              </a:rPr>
              <a:t>p</a:t>
            </a:r>
            <a:r>
              <a:rPr sz="2400" dirty="0">
                <a:latin typeface="Arial"/>
                <a:cs typeface="Arial"/>
              </a:rPr>
              <a:t>a</a:t>
            </a:r>
            <a:r>
              <a:rPr sz="2400" spc="-5" dirty="0">
                <a:latin typeface="Arial"/>
                <a:cs typeface="Arial"/>
              </a:rPr>
              <a:t>c</a:t>
            </a:r>
            <a:r>
              <a:rPr sz="2400" spc="-30" dirty="0">
                <a:latin typeface="Arial"/>
                <a:cs typeface="Arial"/>
              </a:rPr>
              <a:t>k</a:t>
            </a:r>
            <a:r>
              <a:rPr sz="2400" dirty="0">
                <a:latin typeface="Arial"/>
                <a:cs typeface="Arial"/>
              </a:rPr>
              <a:t>a</a:t>
            </a:r>
            <a:r>
              <a:rPr sz="2400" spc="-20" dirty="0">
                <a:latin typeface="Arial"/>
                <a:cs typeface="Arial"/>
              </a:rPr>
              <a:t>g</a:t>
            </a:r>
            <a:r>
              <a:rPr sz="2400" dirty="0">
                <a:latin typeface="Arial"/>
                <a:cs typeface="Arial"/>
              </a:rPr>
              <a:t>e</a:t>
            </a:r>
            <a:r>
              <a:rPr sz="2400" spc="30" dirty="0">
                <a:latin typeface="Arial"/>
                <a:cs typeface="Arial"/>
              </a:rPr>
              <a:t> </a:t>
            </a:r>
            <a:r>
              <a:rPr sz="2400" spc="-20" dirty="0">
                <a:latin typeface="Arial"/>
                <a:cs typeface="Arial"/>
              </a:rPr>
              <a:t>t</a:t>
            </a:r>
            <a:r>
              <a:rPr sz="2400" dirty="0">
                <a:latin typeface="Arial"/>
                <a:cs typeface="Arial"/>
              </a:rPr>
              <a:t>o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e</a:t>
            </a:r>
            <a:r>
              <a:rPr sz="2400" spc="-5" dirty="0">
                <a:latin typeface="Arial"/>
                <a:cs typeface="Arial"/>
              </a:rPr>
              <a:t>s</a:t>
            </a:r>
            <a:r>
              <a:rPr sz="2400" spc="-20" dirty="0">
                <a:latin typeface="Arial"/>
                <a:cs typeface="Arial"/>
              </a:rPr>
              <a:t>t</a:t>
            </a:r>
            <a:r>
              <a:rPr sz="2400" dirty="0">
                <a:latin typeface="Arial"/>
                <a:cs typeface="Arial"/>
              </a:rPr>
              <a:t>ab</a:t>
            </a:r>
            <a:r>
              <a:rPr sz="2400" spc="-5" dirty="0">
                <a:latin typeface="Arial"/>
                <a:cs typeface="Arial"/>
              </a:rPr>
              <a:t>li</a:t>
            </a:r>
            <a:r>
              <a:rPr sz="2400" spc="-30" dirty="0">
                <a:latin typeface="Arial"/>
                <a:cs typeface="Arial"/>
              </a:rPr>
              <a:t>s</a:t>
            </a:r>
            <a:r>
              <a:rPr sz="2400" dirty="0">
                <a:latin typeface="Arial"/>
                <a:cs typeface="Arial"/>
              </a:rPr>
              <a:t>h</a:t>
            </a:r>
            <a:r>
              <a:rPr sz="2400" spc="55" dirty="0">
                <a:latin typeface="Arial"/>
                <a:cs typeface="Arial"/>
              </a:rPr>
              <a:t> </a:t>
            </a:r>
            <a:r>
              <a:rPr sz="2400" b="1" i="1" spc="-90" dirty="0">
                <a:latin typeface="Arial"/>
                <a:cs typeface="Arial"/>
              </a:rPr>
              <a:t>an</a:t>
            </a:r>
            <a:r>
              <a:rPr sz="2400" b="1" i="1" spc="-10" dirty="0">
                <a:latin typeface="Arial"/>
                <a:cs typeface="Arial"/>
              </a:rPr>
              <a:t> </a:t>
            </a:r>
            <a:r>
              <a:rPr sz="2400" b="1" i="1" spc="-90" dirty="0">
                <a:latin typeface="Arial"/>
                <a:cs typeface="Arial"/>
              </a:rPr>
              <a:t>a</a:t>
            </a:r>
            <a:r>
              <a:rPr sz="2400" b="1" i="1" spc="-100" dirty="0">
                <a:latin typeface="Arial"/>
                <a:cs typeface="Arial"/>
              </a:rPr>
              <a:t>u</a:t>
            </a:r>
            <a:r>
              <a:rPr sz="2400" b="1" i="1" spc="-35" dirty="0">
                <a:latin typeface="Arial"/>
                <a:cs typeface="Arial"/>
              </a:rPr>
              <a:t>t</a:t>
            </a:r>
            <a:r>
              <a:rPr sz="2400" b="1" i="1" spc="-80" dirty="0">
                <a:latin typeface="Arial"/>
                <a:cs typeface="Arial"/>
              </a:rPr>
              <a:t>h</a:t>
            </a:r>
            <a:r>
              <a:rPr sz="2400" b="1" i="1" spc="-100" dirty="0">
                <a:latin typeface="Arial"/>
                <a:cs typeface="Arial"/>
              </a:rPr>
              <a:t>o</a:t>
            </a:r>
            <a:r>
              <a:rPr sz="2400" b="1" i="1" spc="-55" dirty="0">
                <a:latin typeface="Arial"/>
                <a:cs typeface="Arial"/>
              </a:rPr>
              <a:t>r</a:t>
            </a:r>
            <a:r>
              <a:rPr sz="2400" b="1" i="1" spc="-45" dirty="0">
                <a:latin typeface="Arial"/>
                <a:cs typeface="Arial"/>
              </a:rPr>
              <a:t>i</a:t>
            </a:r>
            <a:r>
              <a:rPr sz="2400" b="1" i="1" spc="-55" dirty="0">
                <a:latin typeface="Arial"/>
                <a:cs typeface="Arial"/>
              </a:rPr>
              <a:t>z</a:t>
            </a:r>
            <a:r>
              <a:rPr sz="2400" b="1" i="1" spc="-65" dirty="0">
                <a:latin typeface="Arial"/>
                <a:cs typeface="Arial"/>
              </a:rPr>
              <a:t>e</a:t>
            </a:r>
            <a:r>
              <a:rPr sz="2400" b="1" i="1" spc="-90" dirty="0">
                <a:latin typeface="Arial"/>
                <a:cs typeface="Arial"/>
              </a:rPr>
              <a:t>d</a:t>
            </a:r>
            <a:r>
              <a:rPr sz="2400" b="1" i="1" spc="-30" dirty="0">
                <a:latin typeface="Arial"/>
                <a:cs typeface="Arial"/>
              </a:rPr>
              <a:t> </a:t>
            </a:r>
            <a:r>
              <a:rPr sz="2400" b="1" i="1" spc="-65" dirty="0">
                <a:latin typeface="Arial"/>
                <a:cs typeface="Arial"/>
              </a:rPr>
              <a:t>c</a:t>
            </a:r>
            <a:r>
              <a:rPr sz="2400" b="1" i="1" spc="-100" dirty="0">
                <a:latin typeface="Arial"/>
                <a:cs typeface="Arial"/>
              </a:rPr>
              <a:t>o</a:t>
            </a:r>
            <a:r>
              <a:rPr sz="2400" b="1" i="1" spc="-65" dirty="0">
                <a:latin typeface="Arial"/>
                <a:cs typeface="Arial"/>
              </a:rPr>
              <a:t>s</a:t>
            </a:r>
            <a:r>
              <a:rPr sz="2400" b="1" i="1" spc="-50" dirty="0">
                <a:latin typeface="Arial"/>
                <a:cs typeface="Arial"/>
              </a:rPr>
              <a:t>t</a:t>
            </a:r>
            <a:r>
              <a:rPr sz="2400" b="1" i="1" spc="-40" dirty="0">
                <a:latin typeface="Arial"/>
                <a:cs typeface="Arial"/>
              </a:rPr>
              <a:t> </a:t>
            </a:r>
            <a:r>
              <a:rPr sz="2400" b="1" i="1" spc="-100" dirty="0">
                <a:latin typeface="Arial"/>
                <a:cs typeface="Arial"/>
              </a:rPr>
              <a:t>b</a:t>
            </a:r>
            <a:r>
              <a:rPr sz="2400" b="1" i="1" spc="-65" dirty="0">
                <a:latin typeface="Arial"/>
                <a:cs typeface="Arial"/>
              </a:rPr>
              <a:t>as</a:t>
            </a:r>
            <a:r>
              <a:rPr sz="2400" b="1" i="1" spc="-90" dirty="0">
                <a:latin typeface="Arial"/>
                <a:cs typeface="Arial"/>
              </a:rPr>
              <a:t>e</a:t>
            </a:r>
            <a:r>
              <a:rPr sz="2400" b="1" i="1" spc="-45" dirty="0">
                <a:latin typeface="Arial"/>
                <a:cs typeface="Arial"/>
              </a:rPr>
              <a:t>l</a:t>
            </a:r>
            <a:r>
              <a:rPr sz="2400" b="1" i="1" spc="-20" dirty="0">
                <a:latin typeface="Arial"/>
                <a:cs typeface="Arial"/>
              </a:rPr>
              <a:t>i</a:t>
            </a:r>
            <a:r>
              <a:rPr sz="2400" b="1" i="1" spc="-100" dirty="0">
                <a:latin typeface="Arial"/>
                <a:cs typeface="Arial"/>
              </a:rPr>
              <a:t>n</a:t>
            </a:r>
            <a:r>
              <a:rPr sz="2400" b="1" i="1" spc="-90" dirty="0">
                <a:latin typeface="Arial"/>
                <a:cs typeface="Arial"/>
              </a:rPr>
              <a:t>e</a:t>
            </a:r>
            <a:r>
              <a:rPr sz="2400" dirty="0">
                <a:latin typeface="Arial"/>
                <a:cs typeface="Arial"/>
              </a:rPr>
              <a:t>.</a:t>
            </a:r>
            <a:endParaRPr sz="2400">
              <a:latin typeface="Arial"/>
              <a:cs typeface="Arial"/>
            </a:endParaRPr>
          </a:p>
          <a:p>
            <a:pPr marL="475615" indent="-462915">
              <a:lnSpc>
                <a:spcPct val="100000"/>
              </a:lnSpc>
              <a:spcBef>
                <a:spcPts val="335"/>
              </a:spcBef>
              <a:buFont typeface="Wingdings"/>
              <a:buChar char=""/>
              <a:tabLst>
                <a:tab pos="476250" algn="l"/>
              </a:tabLst>
            </a:pPr>
            <a:r>
              <a:rPr sz="2400" dirty="0">
                <a:latin typeface="Arial"/>
                <a:cs typeface="Arial"/>
              </a:rPr>
              <a:t>An</a:t>
            </a:r>
            <a:r>
              <a:rPr sz="2400" spc="-5" dirty="0">
                <a:latin typeface="Arial"/>
                <a:cs typeface="Arial"/>
              </a:rPr>
              <a:t> i</a:t>
            </a:r>
            <a:r>
              <a:rPr sz="2400" spc="-15" dirty="0">
                <a:latin typeface="Arial"/>
                <a:cs typeface="Arial"/>
              </a:rPr>
              <a:t>m</a:t>
            </a:r>
            <a:r>
              <a:rPr sz="2400" dirty="0">
                <a:latin typeface="Arial"/>
                <a:cs typeface="Arial"/>
              </a:rPr>
              <a:t>po</a:t>
            </a:r>
            <a:r>
              <a:rPr sz="2400" spc="-10" dirty="0">
                <a:latin typeface="Arial"/>
                <a:cs typeface="Arial"/>
              </a:rPr>
              <a:t>r</a:t>
            </a:r>
            <a:r>
              <a:rPr sz="2400" dirty="0">
                <a:latin typeface="Arial"/>
                <a:cs typeface="Arial"/>
              </a:rPr>
              <a:t>t</a:t>
            </a:r>
            <a:r>
              <a:rPr sz="2400" spc="-20" dirty="0">
                <a:latin typeface="Arial"/>
                <a:cs typeface="Arial"/>
              </a:rPr>
              <a:t>a</a:t>
            </a:r>
            <a:r>
              <a:rPr sz="2400" dirty="0">
                <a:latin typeface="Arial"/>
                <a:cs typeface="Arial"/>
              </a:rPr>
              <a:t>nt</a:t>
            </a:r>
            <a:r>
              <a:rPr sz="2400" spc="30" dirty="0">
                <a:latin typeface="Arial"/>
                <a:cs typeface="Arial"/>
              </a:rPr>
              <a:t> </a:t>
            </a:r>
            <a:r>
              <a:rPr sz="2400" spc="-20" dirty="0">
                <a:latin typeface="Arial"/>
                <a:cs typeface="Arial"/>
              </a:rPr>
              <a:t>go</a:t>
            </a:r>
            <a:r>
              <a:rPr sz="2400" dirty="0">
                <a:latin typeface="Arial"/>
                <a:cs typeface="Arial"/>
              </a:rPr>
              <a:t>al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20" dirty="0">
                <a:latin typeface="Arial"/>
                <a:cs typeface="Arial"/>
              </a:rPr>
              <a:t>o</a:t>
            </a:r>
            <a:r>
              <a:rPr sz="2400" dirty="0">
                <a:latin typeface="Arial"/>
                <a:cs typeface="Arial"/>
              </a:rPr>
              <a:t>f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30" dirty="0">
                <a:latin typeface="Arial"/>
                <a:cs typeface="Arial"/>
              </a:rPr>
              <a:t>c</a:t>
            </a:r>
            <a:r>
              <a:rPr sz="2400" dirty="0">
                <a:latin typeface="Arial"/>
                <a:cs typeface="Arial"/>
              </a:rPr>
              <a:t>o</a:t>
            </a:r>
            <a:r>
              <a:rPr sz="2400" spc="-5" dirty="0">
                <a:latin typeface="Arial"/>
                <a:cs typeface="Arial"/>
              </a:rPr>
              <a:t>s</a:t>
            </a:r>
            <a:r>
              <a:rPr sz="2400" dirty="0">
                <a:latin typeface="Arial"/>
                <a:cs typeface="Arial"/>
              </a:rPr>
              <a:t>t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b</a:t>
            </a:r>
            <a:r>
              <a:rPr sz="2400" spc="-20" dirty="0">
                <a:latin typeface="Arial"/>
                <a:cs typeface="Arial"/>
              </a:rPr>
              <a:t>a</a:t>
            </a:r>
            <a:r>
              <a:rPr sz="2400" spc="-5" dirty="0">
                <a:latin typeface="Arial"/>
                <a:cs typeface="Arial"/>
              </a:rPr>
              <a:t>s</a:t>
            </a:r>
            <a:r>
              <a:rPr sz="2400" dirty="0">
                <a:latin typeface="Arial"/>
                <a:cs typeface="Arial"/>
              </a:rPr>
              <a:t>e</a:t>
            </a:r>
            <a:r>
              <a:rPr sz="2400" spc="-5" dirty="0">
                <a:latin typeface="Arial"/>
                <a:cs typeface="Arial"/>
              </a:rPr>
              <a:t>l</a:t>
            </a:r>
            <a:r>
              <a:rPr sz="2400" spc="-30" dirty="0">
                <a:latin typeface="Arial"/>
                <a:cs typeface="Arial"/>
              </a:rPr>
              <a:t>i</a:t>
            </a:r>
            <a:r>
              <a:rPr sz="2400" dirty="0">
                <a:latin typeface="Arial"/>
                <a:cs typeface="Arial"/>
              </a:rPr>
              <a:t>ne</a:t>
            </a:r>
            <a:r>
              <a:rPr sz="2400" spc="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</a:t>
            </a:r>
            <a:r>
              <a:rPr sz="2400" dirty="0">
                <a:latin typeface="Arial"/>
                <a:cs typeface="Arial"/>
              </a:rPr>
              <a:t>s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to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20" dirty="0">
                <a:latin typeface="Arial"/>
                <a:cs typeface="Arial"/>
              </a:rPr>
              <a:t>ha</a:t>
            </a:r>
            <a:r>
              <a:rPr sz="2400" spc="-30" dirty="0">
                <a:latin typeface="Arial"/>
                <a:cs typeface="Arial"/>
              </a:rPr>
              <a:t>v</a:t>
            </a:r>
            <a:r>
              <a:rPr sz="2400" dirty="0">
                <a:latin typeface="Arial"/>
                <a:cs typeface="Arial"/>
              </a:rPr>
              <a:t>e:</a:t>
            </a:r>
            <a:endParaRPr sz="2400">
              <a:latin typeface="Arial"/>
              <a:cs typeface="Arial"/>
            </a:endParaRPr>
          </a:p>
          <a:p>
            <a:pPr marL="695325" marR="23495" lvl="1" indent="-225425">
              <a:lnSpc>
                <a:spcPts val="3670"/>
              </a:lnSpc>
              <a:spcBef>
                <a:spcPts val="60"/>
              </a:spcBef>
              <a:buFont typeface="Wingdings"/>
              <a:buChar char=""/>
              <a:tabLst>
                <a:tab pos="695960" algn="l"/>
              </a:tabLst>
            </a:pPr>
            <a:r>
              <a:rPr sz="2400" dirty="0">
                <a:latin typeface="Arial"/>
                <a:cs typeface="Arial"/>
              </a:rPr>
              <a:t>A</a:t>
            </a:r>
            <a:r>
              <a:rPr sz="2400" spc="-16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</a:t>
            </a:r>
            <a:r>
              <a:rPr sz="2400" spc="-30" dirty="0">
                <a:latin typeface="Arial"/>
                <a:cs typeface="Arial"/>
              </a:rPr>
              <a:t>i</a:t>
            </a:r>
            <a:r>
              <a:rPr sz="2400" spc="5" dirty="0">
                <a:latin typeface="Arial"/>
                <a:cs typeface="Arial"/>
              </a:rPr>
              <a:t>m</a:t>
            </a:r>
            <a:r>
              <a:rPr sz="2400" spc="15" dirty="0">
                <a:latin typeface="Arial"/>
                <a:cs typeface="Arial"/>
              </a:rPr>
              <a:t>e</a:t>
            </a:r>
            <a:r>
              <a:rPr sz="2400" spc="-35" dirty="0">
                <a:latin typeface="Arial"/>
                <a:cs typeface="Arial"/>
              </a:rPr>
              <a:t>-</a:t>
            </a:r>
            <a:r>
              <a:rPr sz="2400" dirty="0">
                <a:latin typeface="Arial"/>
                <a:cs typeface="Arial"/>
              </a:rPr>
              <a:t>p</a:t>
            </a:r>
            <a:r>
              <a:rPr sz="2400" spc="-20" dirty="0">
                <a:latin typeface="Arial"/>
                <a:cs typeface="Arial"/>
              </a:rPr>
              <a:t>h</a:t>
            </a:r>
            <a:r>
              <a:rPr sz="2400" dirty="0">
                <a:latin typeface="Arial"/>
                <a:cs typeface="Arial"/>
              </a:rPr>
              <a:t>a</a:t>
            </a:r>
            <a:r>
              <a:rPr sz="2400" spc="-30" dirty="0">
                <a:latin typeface="Arial"/>
                <a:cs typeface="Arial"/>
              </a:rPr>
              <a:t>s</a:t>
            </a:r>
            <a:r>
              <a:rPr sz="2400" dirty="0">
                <a:latin typeface="Arial"/>
                <a:cs typeface="Arial"/>
              </a:rPr>
              <a:t>ed</a:t>
            </a:r>
            <a:r>
              <a:rPr sz="2400" spc="30" dirty="0">
                <a:latin typeface="Arial"/>
                <a:cs typeface="Arial"/>
              </a:rPr>
              <a:t> </a:t>
            </a:r>
            <a:r>
              <a:rPr sz="2400" spc="-20" dirty="0">
                <a:latin typeface="Arial"/>
                <a:cs typeface="Arial"/>
              </a:rPr>
              <a:t>bu</a:t>
            </a:r>
            <a:r>
              <a:rPr sz="2400" dirty="0">
                <a:latin typeface="Arial"/>
                <a:cs typeface="Arial"/>
              </a:rPr>
              <a:t>d</a:t>
            </a:r>
            <a:r>
              <a:rPr sz="2400" spc="-20" dirty="0">
                <a:latin typeface="Arial"/>
                <a:cs typeface="Arial"/>
              </a:rPr>
              <a:t>ge</a:t>
            </a:r>
            <a:r>
              <a:rPr sz="2400" dirty="0">
                <a:latin typeface="Arial"/>
                <a:cs typeface="Arial"/>
              </a:rPr>
              <a:t>t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</a:t>
            </a:r>
            <a:r>
              <a:rPr sz="2400" spc="-20" dirty="0">
                <a:latin typeface="Arial"/>
                <a:cs typeface="Arial"/>
              </a:rPr>
              <a:t>h</a:t>
            </a:r>
            <a:r>
              <a:rPr sz="2400" dirty="0">
                <a:latin typeface="Arial"/>
                <a:cs typeface="Arial"/>
              </a:rPr>
              <a:t>at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p</a:t>
            </a:r>
            <a:r>
              <a:rPr sz="2400" spc="-10" dirty="0">
                <a:latin typeface="Arial"/>
                <a:cs typeface="Arial"/>
              </a:rPr>
              <a:t>r</a:t>
            </a:r>
            <a:r>
              <a:rPr sz="2400" dirty="0">
                <a:latin typeface="Arial"/>
                <a:cs typeface="Arial"/>
              </a:rPr>
              <a:t>o</a:t>
            </a:r>
            <a:r>
              <a:rPr sz="2400" spc="-5" dirty="0">
                <a:latin typeface="Arial"/>
                <a:cs typeface="Arial"/>
              </a:rPr>
              <a:t>j</a:t>
            </a:r>
            <a:r>
              <a:rPr sz="2400" dirty="0">
                <a:latin typeface="Arial"/>
                <a:cs typeface="Arial"/>
              </a:rPr>
              <a:t>e</a:t>
            </a:r>
            <a:r>
              <a:rPr sz="2400" spc="-5" dirty="0">
                <a:latin typeface="Arial"/>
                <a:cs typeface="Arial"/>
              </a:rPr>
              <a:t>c</a:t>
            </a:r>
            <a:r>
              <a:rPr sz="2400" dirty="0">
                <a:latin typeface="Arial"/>
                <a:cs typeface="Arial"/>
              </a:rPr>
              <a:t>t</a:t>
            </a:r>
            <a:r>
              <a:rPr sz="2400" spc="-25" dirty="0">
                <a:latin typeface="Arial"/>
                <a:cs typeface="Arial"/>
              </a:rPr>
              <a:t> </a:t>
            </a:r>
            <a:r>
              <a:rPr sz="2400" spc="-15" dirty="0">
                <a:latin typeface="Arial"/>
                <a:cs typeface="Arial"/>
              </a:rPr>
              <a:t>m</a:t>
            </a:r>
            <a:r>
              <a:rPr sz="2400" dirty="0">
                <a:latin typeface="Arial"/>
                <a:cs typeface="Arial"/>
              </a:rPr>
              <a:t>a</a:t>
            </a:r>
            <a:r>
              <a:rPr sz="2400" spc="-20" dirty="0">
                <a:latin typeface="Arial"/>
                <a:cs typeface="Arial"/>
              </a:rPr>
              <a:t>n</a:t>
            </a:r>
            <a:r>
              <a:rPr sz="2400" dirty="0">
                <a:latin typeface="Arial"/>
                <a:cs typeface="Arial"/>
              </a:rPr>
              <a:t>a</a:t>
            </a:r>
            <a:r>
              <a:rPr sz="2400" spc="-20" dirty="0">
                <a:latin typeface="Arial"/>
                <a:cs typeface="Arial"/>
              </a:rPr>
              <a:t>g</a:t>
            </a:r>
            <a:r>
              <a:rPr sz="2400" dirty="0">
                <a:latin typeface="Arial"/>
                <a:cs typeface="Arial"/>
              </a:rPr>
              <a:t>e</a:t>
            </a:r>
            <a:r>
              <a:rPr sz="2400" spc="-10" dirty="0">
                <a:latin typeface="Arial"/>
                <a:cs typeface="Arial"/>
              </a:rPr>
              <a:t>r</a:t>
            </a:r>
            <a:r>
              <a:rPr sz="2400" dirty="0">
                <a:latin typeface="Arial"/>
                <a:cs typeface="Arial"/>
              </a:rPr>
              <a:t>s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spc="-20" dirty="0">
                <a:latin typeface="Arial"/>
                <a:cs typeface="Arial"/>
              </a:rPr>
              <a:t>u</a:t>
            </a:r>
            <a:r>
              <a:rPr sz="2400" spc="-5" dirty="0">
                <a:latin typeface="Arial"/>
                <a:cs typeface="Arial"/>
              </a:rPr>
              <a:t>s</a:t>
            </a:r>
            <a:r>
              <a:rPr sz="2400" dirty="0">
                <a:latin typeface="Arial"/>
                <a:cs typeface="Arial"/>
              </a:rPr>
              <a:t>e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spc="-20" dirty="0">
                <a:latin typeface="Arial"/>
                <a:cs typeface="Arial"/>
              </a:rPr>
              <a:t>t</a:t>
            </a:r>
            <a:r>
              <a:rPr sz="2400" dirty="0">
                <a:latin typeface="Arial"/>
                <a:cs typeface="Arial"/>
              </a:rPr>
              <a:t>o </a:t>
            </a:r>
            <a:r>
              <a:rPr sz="2400" spc="-15" dirty="0">
                <a:latin typeface="Arial"/>
                <a:cs typeface="Arial"/>
              </a:rPr>
              <a:t>m</a:t>
            </a:r>
            <a:r>
              <a:rPr sz="2400" dirty="0">
                <a:latin typeface="Arial"/>
                <a:cs typeface="Arial"/>
              </a:rPr>
              <a:t>ea</a:t>
            </a:r>
            <a:r>
              <a:rPr sz="2400" spc="-30" dirty="0">
                <a:latin typeface="Arial"/>
                <a:cs typeface="Arial"/>
              </a:rPr>
              <a:t>s</a:t>
            </a:r>
            <a:r>
              <a:rPr sz="2400" dirty="0">
                <a:latin typeface="Arial"/>
                <a:cs typeface="Arial"/>
              </a:rPr>
              <a:t>u</a:t>
            </a:r>
            <a:r>
              <a:rPr sz="2400" spc="-10" dirty="0">
                <a:latin typeface="Arial"/>
                <a:cs typeface="Arial"/>
              </a:rPr>
              <a:t>r</a:t>
            </a:r>
            <a:r>
              <a:rPr sz="2400" dirty="0">
                <a:latin typeface="Arial"/>
                <a:cs typeface="Arial"/>
              </a:rPr>
              <a:t>e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20" dirty="0">
                <a:latin typeface="Arial"/>
                <a:cs typeface="Arial"/>
              </a:rPr>
              <a:t>an</a:t>
            </a:r>
            <a:r>
              <a:rPr sz="2400" dirty="0">
                <a:latin typeface="Arial"/>
                <a:cs typeface="Arial"/>
              </a:rPr>
              <a:t>d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spc="5" dirty="0">
                <a:latin typeface="Arial"/>
                <a:cs typeface="Arial"/>
              </a:rPr>
              <a:t>m</a:t>
            </a:r>
            <a:r>
              <a:rPr sz="2400" spc="-20" dirty="0">
                <a:latin typeface="Arial"/>
                <a:cs typeface="Arial"/>
              </a:rPr>
              <a:t>o</a:t>
            </a:r>
            <a:r>
              <a:rPr sz="2400" dirty="0">
                <a:latin typeface="Arial"/>
                <a:cs typeface="Arial"/>
              </a:rPr>
              <a:t>n</a:t>
            </a:r>
            <a:r>
              <a:rPr sz="2400" spc="-5" dirty="0">
                <a:latin typeface="Arial"/>
                <a:cs typeface="Arial"/>
              </a:rPr>
              <a:t>i</a:t>
            </a:r>
            <a:r>
              <a:rPr sz="2400" spc="-20" dirty="0">
                <a:latin typeface="Arial"/>
                <a:cs typeface="Arial"/>
              </a:rPr>
              <a:t>t</a:t>
            </a:r>
            <a:r>
              <a:rPr sz="2400" dirty="0">
                <a:latin typeface="Arial"/>
                <a:cs typeface="Arial"/>
              </a:rPr>
              <a:t>or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30" dirty="0">
                <a:latin typeface="Arial"/>
                <a:cs typeface="Arial"/>
              </a:rPr>
              <a:t>c</a:t>
            </a:r>
            <a:r>
              <a:rPr sz="2400" dirty="0">
                <a:latin typeface="Arial"/>
                <a:cs typeface="Arial"/>
              </a:rPr>
              <a:t>o</a:t>
            </a:r>
            <a:r>
              <a:rPr sz="2400" spc="-5" dirty="0">
                <a:latin typeface="Arial"/>
                <a:cs typeface="Arial"/>
              </a:rPr>
              <a:t>s</a:t>
            </a:r>
            <a:r>
              <a:rPr sz="2400" dirty="0">
                <a:latin typeface="Arial"/>
                <a:cs typeface="Arial"/>
              </a:rPr>
              <a:t>t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spc="-20" dirty="0">
                <a:latin typeface="Arial"/>
                <a:cs typeface="Arial"/>
              </a:rPr>
              <a:t>p</a:t>
            </a:r>
            <a:r>
              <a:rPr sz="2400" dirty="0">
                <a:latin typeface="Arial"/>
                <a:cs typeface="Arial"/>
              </a:rPr>
              <a:t>e</a:t>
            </a:r>
            <a:r>
              <a:rPr sz="2400" spc="-35" dirty="0">
                <a:latin typeface="Arial"/>
                <a:cs typeface="Arial"/>
              </a:rPr>
              <a:t>r</a:t>
            </a:r>
            <a:r>
              <a:rPr sz="2400" dirty="0">
                <a:latin typeface="Arial"/>
                <a:cs typeface="Arial"/>
              </a:rPr>
              <a:t>fo</a:t>
            </a:r>
            <a:r>
              <a:rPr sz="2400" spc="-35" dirty="0">
                <a:latin typeface="Arial"/>
                <a:cs typeface="Arial"/>
              </a:rPr>
              <a:t>r</a:t>
            </a:r>
            <a:r>
              <a:rPr sz="2400" spc="5" dirty="0">
                <a:latin typeface="Arial"/>
                <a:cs typeface="Arial"/>
              </a:rPr>
              <a:t>m</a:t>
            </a:r>
            <a:r>
              <a:rPr sz="2400" spc="-20" dirty="0">
                <a:latin typeface="Arial"/>
                <a:cs typeface="Arial"/>
              </a:rPr>
              <a:t>a</a:t>
            </a:r>
            <a:r>
              <a:rPr sz="2400" dirty="0">
                <a:latin typeface="Arial"/>
                <a:cs typeface="Arial"/>
              </a:rPr>
              <a:t>n</a:t>
            </a:r>
            <a:r>
              <a:rPr sz="2400" spc="-30" dirty="0">
                <a:latin typeface="Arial"/>
                <a:cs typeface="Arial"/>
              </a:rPr>
              <a:t>c</a:t>
            </a:r>
            <a:r>
              <a:rPr sz="2400" dirty="0">
                <a:latin typeface="Arial"/>
                <a:cs typeface="Arial"/>
              </a:rPr>
              <a:t>e</a:t>
            </a:r>
            <a:endParaRPr sz="2400">
              <a:latin typeface="Arial"/>
              <a:cs typeface="Arial"/>
            </a:endParaRPr>
          </a:p>
          <a:p>
            <a:pPr marL="695325" lvl="1" indent="-225425">
              <a:lnSpc>
                <a:spcPct val="100000"/>
              </a:lnSpc>
              <a:spcBef>
                <a:spcPts val="105"/>
              </a:spcBef>
              <a:buFont typeface="Wingdings"/>
              <a:buChar char=""/>
              <a:tabLst>
                <a:tab pos="695960" algn="l"/>
              </a:tabLst>
            </a:pPr>
            <a:r>
              <a:rPr sz="2400" dirty="0">
                <a:latin typeface="Arial"/>
                <a:cs typeface="Arial"/>
              </a:rPr>
              <a:t>E</a:t>
            </a:r>
            <a:r>
              <a:rPr sz="2400" spc="-30" dirty="0">
                <a:latin typeface="Arial"/>
                <a:cs typeface="Arial"/>
              </a:rPr>
              <a:t>s</a:t>
            </a:r>
            <a:r>
              <a:rPr sz="2400" dirty="0">
                <a:latin typeface="Arial"/>
                <a:cs typeface="Arial"/>
              </a:rPr>
              <a:t>t</a:t>
            </a:r>
            <a:r>
              <a:rPr sz="2400" spc="-30" dirty="0">
                <a:latin typeface="Arial"/>
                <a:cs typeface="Arial"/>
              </a:rPr>
              <a:t>i</a:t>
            </a:r>
            <a:r>
              <a:rPr sz="2400" spc="5" dirty="0">
                <a:latin typeface="Arial"/>
                <a:cs typeface="Arial"/>
              </a:rPr>
              <a:t>m</a:t>
            </a:r>
            <a:r>
              <a:rPr sz="2400" spc="-20" dirty="0">
                <a:latin typeface="Arial"/>
                <a:cs typeface="Arial"/>
              </a:rPr>
              <a:t>a</a:t>
            </a:r>
            <a:r>
              <a:rPr sz="2400" dirty="0">
                <a:latin typeface="Arial"/>
                <a:cs typeface="Arial"/>
              </a:rPr>
              <a:t>t</a:t>
            </a:r>
            <a:r>
              <a:rPr sz="2400" spc="-5" dirty="0">
                <a:latin typeface="Arial"/>
                <a:cs typeface="Arial"/>
              </a:rPr>
              <a:t>i</a:t>
            </a:r>
            <a:r>
              <a:rPr sz="2400" dirty="0">
                <a:latin typeface="Arial"/>
                <a:cs typeface="Arial"/>
              </a:rPr>
              <a:t>ng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30" dirty="0">
                <a:latin typeface="Arial"/>
                <a:cs typeface="Arial"/>
              </a:rPr>
              <a:t>c</a:t>
            </a:r>
            <a:r>
              <a:rPr sz="2400" dirty="0">
                <a:latin typeface="Arial"/>
                <a:cs typeface="Arial"/>
              </a:rPr>
              <a:t>o</a:t>
            </a:r>
            <a:r>
              <a:rPr sz="2400" spc="-30" dirty="0">
                <a:latin typeface="Arial"/>
                <a:cs typeface="Arial"/>
              </a:rPr>
              <a:t>s</a:t>
            </a:r>
            <a:r>
              <a:rPr sz="2400" dirty="0">
                <a:latin typeface="Arial"/>
                <a:cs typeface="Arial"/>
              </a:rPr>
              <a:t>ts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for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ea</a:t>
            </a:r>
            <a:r>
              <a:rPr sz="2400" spc="-30" dirty="0">
                <a:latin typeface="Arial"/>
                <a:cs typeface="Arial"/>
              </a:rPr>
              <a:t>c</a:t>
            </a:r>
            <a:r>
              <a:rPr sz="2400" dirty="0">
                <a:latin typeface="Arial"/>
                <a:cs typeface="Arial"/>
              </a:rPr>
              <a:t>h </a:t>
            </a:r>
            <a:r>
              <a:rPr sz="2400" spc="5" dirty="0">
                <a:latin typeface="Arial"/>
                <a:cs typeface="Arial"/>
              </a:rPr>
              <a:t>m</a:t>
            </a:r>
            <a:r>
              <a:rPr sz="2400" dirty="0">
                <a:latin typeface="Arial"/>
                <a:cs typeface="Arial"/>
              </a:rPr>
              <a:t>a</a:t>
            </a:r>
            <a:r>
              <a:rPr sz="2400" spc="-5" dirty="0">
                <a:latin typeface="Arial"/>
                <a:cs typeface="Arial"/>
              </a:rPr>
              <a:t>j</a:t>
            </a:r>
            <a:r>
              <a:rPr sz="2400" dirty="0">
                <a:latin typeface="Arial"/>
                <a:cs typeface="Arial"/>
              </a:rPr>
              <a:t>or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p</a:t>
            </a:r>
            <a:r>
              <a:rPr sz="2400" spc="-35" dirty="0">
                <a:latin typeface="Arial"/>
                <a:cs typeface="Arial"/>
              </a:rPr>
              <a:t>r</a:t>
            </a:r>
            <a:r>
              <a:rPr sz="2400" dirty="0">
                <a:latin typeface="Arial"/>
                <a:cs typeface="Arial"/>
              </a:rPr>
              <a:t>o</a:t>
            </a:r>
            <a:r>
              <a:rPr sz="2400" spc="-30" dirty="0">
                <a:latin typeface="Arial"/>
                <a:cs typeface="Arial"/>
              </a:rPr>
              <a:t>j</a:t>
            </a:r>
            <a:r>
              <a:rPr sz="2400" dirty="0">
                <a:latin typeface="Arial"/>
                <a:cs typeface="Arial"/>
              </a:rPr>
              <a:t>e</a:t>
            </a:r>
            <a:r>
              <a:rPr sz="2400" spc="-5" dirty="0">
                <a:latin typeface="Arial"/>
                <a:cs typeface="Arial"/>
              </a:rPr>
              <a:t>c</a:t>
            </a:r>
            <a:r>
              <a:rPr sz="2400" dirty="0">
                <a:latin typeface="Arial"/>
                <a:cs typeface="Arial"/>
              </a:rPr>
              <a:t>t </a:t>
            </a:r>
            <a:r>
              <a:rPr sz="2400" spc="-20" dirty="0">
                <a:latin typeface="Arial"/>
                <a:cs typeface="Arial"/>
              </a:rPr>
              <a:t>a</a:t>
            </a:r>
            <a:r>
              <a:rPr sz="2400" spc="-5" dirty="0">
                <a:latin typeface="Arial"/>
                <a:cs typeface="Arial"/>
              </a:rPr>
              <a:t>c</a:t>
            </a:r>
            <a:r>
              <a:rPr sz="2400" dirty="0">
                <a:latin typeface="Arial"/>
                <a:cs typeface="Arial"/>
              </a:rPr>
              <a:t>t</a:t>
            </a:r>
            <a:r>
              <a:rPr sz="2400" spc="-30" dirty="0">
                <a:latin typeface="Arial"/>
                <a:cs typeface="Arial"/>
              </a:rPr>
              <a:t>iv</a:t>
            </a:r>
            <a:r>
              <a:rPr sz="2400" spc="-5" dirty="0">
                <a:latin typeface="Arial"/>
                <a:cs typeface="Arial"/>
              </a:rPr>
              <a:t>i</a:t>
            </a:r>
            <a:r>
              <a:rPr sz="2400" dirty="0">
                <a:latin typeface="Arial"/>
                <a:cs typeface="Arial"/>
              </a:rPr>
              <a:t>ty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o</a:t>
            </a:r>
            <a:r>
              <a:rPr sz="2400" spc="-30" dirty="0">
                <a:latin typeface="Arial"/>
                <a:cs typeface="Arial"/>
              </a:rPr>
              <a:t>v</a:t>
            </a:r>
            <a:r>
              <a:rPr sz="2400" dirty="0">
                <a:latin typeface="Arial"/>
                <a:cs typeface="Arial"/>
              </a:rPr>
              <a:t>er</a:t>
            </a:r>
            <a:endParaRPr sz="2400">
              <a:latin typeface="Arial"/>
              <a:cs typeface="Arial"/>
            </a:endParaRPr>
          </a:p>
          <a:p>
            <a:pPr marL="695325" marR="424815">
              <a:lnSpc>
                <a:spcPct val="120000"/>
              </a:lnSpc>
              <a:spcBef>
                <a:spcPts val="215"/>
              </a:spcBef>
            </a:pPr>
            <a:r>
              <a:rPr sz="2400" dirty="0">
                <a:latin typeface="Arial"/>
                <a:cs typeface="Arial"/>
              </a:rPr>
              <a:t>t</a:t>
            </a:r>
            <a:r>
              <a:rPr sz="2400" spc="-5" dirty="0">
                <a:latin typeface="Arial"/>
                <a:cs typeface="Arial"/>
              </a:rPr>
              <a:t>i</a:t>
            </a:r>
            <a:r>
              <a:rPr sz="2400" spc="5" dirty="0">
                <a:latin typeface="Arial"/>
                <a:cs typeface="Arial"/>
              </a:rPr>
              <a:t>m</a:t>
            </a:r>
            <a:r>
              <a:rPr sz="2400" dirty="0">
                <a:latin typeface="Arial"/>
                <a:cs typeface="Arial"/>
              </a:rPr>
              <a:t>e</a:t>
            </a:r>
            <a:r>
              <a:rPr sz="2400" spc="-2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p</a:t>
            </a:r>
            <a:r>
              <a:rPr sz="2400" spc="-10" dirty="0">
                <a:latin typeface="Arial"/>
                <a:cs typeface="Arial"/>
              </a:rPr>
              <a:t>r</a:t>
            </a:r>
            <a:r>
              <a:rPr sz="2400" dirty="0">
                <a:latin typeface="Arial"/>
                <a:cs typeface="Arial"/>
              </a:rPr>
              <a:t>o</a:t>
            </a:r>
            <a:r>
              <a:rPr sz="2400" spc="-30" dirty="0">
                <a:latin typeface="Arial"/>
                <a:cs typeface="Arial"/>
              </a:rPr>
              <a:t>v</a:t>
            </a:r>
            <a:r>
              <a:rPr sz="2400" spc="-5" dirty="0">
                <a:latin typeface="Arial"/>
                <a:cs typeface="Arial"/>
              </a:rPr>
              <a:t>i</a:t>
            </a:r>
            <a:r>
              <a:rPr sz="2400" dirty="0">
                <a:latin typeface="Arial"/>
                <a:cs typeface="Arial"/>
              </a:rPr>
              <a:t>d</a:t>
            </a:r>
            <a:r>
              <a:rPr sz="2400" spc="-20" dirty="0">
                <a:latin typeface="Arial"/>
                <a:cs typeface="Arial"/>
              </a:rPr>
              <a:t>e</a:t>
            </a:r>
            <a:r>
              <a:rPr sz="2400" dirty="0">
                <a:latin typeface="Arial"/>
                <a:cs typeface="Arial"/>
              </a:rPr>
              <a:t>s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spc="-15" dirty="0">
                <a:latin typeface="Arial"/>
                <a:cs typeface="Arial"/>
              </a:rPr>
              <a:t>m</a:t>
            </a:r>
            <a:r>
              <a:rPr sz="2400" dirty="0">
                <a:latin typeface="Arial"/>
                <a:cs typeface="Arial"/>
              </a:rPr>
              <a:t>a</a:t>
            </a:r>
            <a:r>
              <a:rPr sz="2400" spc="-20" dirty="0">
                <a:latin typeface="Arial"/>
                <a:cs typeface="Arial"/>
              </a:rPr>
              <a:t>n</a:t>
            </a:r>
            <a:r>
              <a:rPr sz="2400" dirty="0">
                <a:latin typeface="Arial"/>
                <a:cs typeface="Arial"/>
              </a:rPr>
              <a:t>a</a:t>
            </a:r>
            <a:r>
              <a:rPr sz="2400" spc="-20" dirty="0">
                <a:latin typeface="Arial"/>
                <a:cs typeface="Arial"/>
              </a:rPr>
              <a:t>ge</a:t>
            </a:r>
            <a:r>
              <a:rPr sz="2400" spc="-15" dirty="0">
                <a:latin typeface="Arial"/>
                <a:cs typeface="Arial"/>
              </a:rPr>
              <a:t>m</a:t>
            </a:r>
            <a:r>
              <a:rPr sz="2400" dirty="0">
                <a:latin typeface="Arial"/>
                <a:cs typeface="Arial"/>
              </a:rPr>
              <a:t>e</a:t>
            </a:r>
            <a:r>
              <a:rPr sz="2400" spc="-20" dirty="0">
                <a:latin typeface="Arial"/>
                <a:cs typeface="Arial"/>
              </a:rPr>
              <a:t>n</a:t>
            </a:r>
            <a:r>
              <a:rPr sz="2400" dirty="0">
                <a:latin typeface="Arial"/>
                <a:cs typeface="Arial"/>
              </a:rPr>
              <a:t>t</a:t>
            </a:r>
            <a:r>
              <a:rPr sz="2400" spc="65" dirty="0">
                <a:latin typeface="Arial"/>
                <a:cs typeface="Arial"/>
              </a:rPr>
              <a:t> </a:t>
            </a:r>
            <a:r>
              <a:rPr sz="2400" spc="-35" dirty="0">
                <a:latin typeface="Arial"/>
                <a:cs typeface="Arial"/>
              </a:rPr>
              <a:t>w</a:t>
            </a:r>
            <a:r>
              <a:rPr sz="2400" spc="-5" dirty="0">
                <a:latin typeface="Arial"/>
                <a:cs typeface="Arial"/>
              </a:rPr>
              <a:t>i</a:t>
            </a:r>
            <a:r>
              <a:rPr sz="2400" dirty="0">
                <a:latin typeface="Arial"/>
                <a:cs typeface="Arial"/>
              </a:rPr>
              <a:t>th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f</a:t>
            </a:r>
            <a:r>
              <a:rPr sz="2400" spc="-20" dirty="0">
                <a:latin typeface="Arial"/>
                <a:cs typeface="Arial"/>
              </a:rPr>
              <a:t>o</a:t>
            </a:r>
            <a:r>
              <a:rPr sz="2400" dirty="0">
                <a:latin typeface="Arial"/>
                <a:cs typeface="Arial"/>
              </a:rPr>
              <a:t>u</a:t>
            </a:r>
            <a:r>
              <a:rPr sz="2400" spc="-20" dirty="0">
                <a:latin typeface="Arial"/>
                <a:cs typeface="Arial"/>
              </a:rPr>
              <a:t>n</a:t>
            </a:r>
            <a:r>
              <a:rPr sz="2400" dirty="0">
                <a:latin typeface="Arial"/>
                <a:cs typeface="Arial"/>
              </a:rPr>
              <a:t>d</a:t>
            </a:r>
            <a:r>
              <a:rPr sz="2400" spc="-20" dirty="0">
                <a:latin typeface="Arial"/>
                <a:cs typeface="Arial"/>
              </a:rPr>
              <a:t>a</a:t>
            </a:r>
            <a:r>
              <a:rPr sz="2400" dirty="0">
                <a:latin typeface="Arial"/>
                <a:cs typeface="Arial"/>
              </a:rPr>
              <a:t>t</a:t>
            </a:r>
            <a:r>
              <a:rPr sz="2400" spc="-5" dirty="0">
                <a:latin typeface="Arial"/>
                <a:cs typeface="Arial"/>
              </a:rPr>
              <a:t>i</a:t>
            </a:r>
            <a:r>
              <a:rPr sz="2400" spc="-20" dirty="0">
                <a:latin typeface="Arial"/>
                <a:cs typeface="Arial"/>
              </a:rPr>
              <a:t>o</a:t>
            </a:r>
            <a:r>
              <a:rPr sz="2400" dirty="0">
                <a:latin typeface="Arial"/>
                <a:cs typeface="Arial"/>
              </a:rPr>
              <a:t>n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for p</a:t>
            </a:r>
            <a:r>
              <a:rPr sz="2400" spc="-10" dirty="0">
                <a:latin typeface="Arial"/>
                <a:cs typeface="Arial"/>
              </a:rPr>
              <a:t>r</a:t>
            </a:r>
            <a:r>
              <a:rPr sz="2400" dirty="0">
                <a:latin typeface="Arial"/>
                <a:cs typeface="Arial"/>
              </a:rPr>
              <a:t>o</a:t>
            </a:r>
            <a:r>
              <a:rPr sz="2400" spc="-5" dirty="0">
                <a:latin typeface="Arial"/>
                <a:cs typeface="Arial"/>
              </a:rPr>
              <a:t>j</a:t>
            </a:r>
            <a:r>
              <a:rPr sz="2400" dirty="0">
                <a:latin typeface="Arial"/>
                <a:cs typeface="Arial"/>
              </a:rPr>
              <a:t>e</a:t>
            </a:r>
            <a:r>
              <a:rPr sz="2400" spc="-5" dirty="0">
                <a:latin typeface="Arial"/>
                <a:cs typeface="Arial"/>
              </a:rPr>
              <a:t>c</a:t>
            </a:r>
            <a:r>
              <a:rPr sz="2400" dirty="0">
                <a:latin typeface="Arial"/>
                <a:cs typeface="Arial"/>
              </a:rPr>
              <a:t>t </a:t>
            </a:r>
            <a:r>
              <a:rPr sz="2400" spc="-5" dirty="0">
                <a:latin typeface="Arial"/>
                <a:cs typeface="Arial"/>
              </a:rPr>
              <a:t>c</a:t>
            </a:r>
            <a:r>
              <a:rPr sz="2400" spc="-20" dirty="0">
                <a:latin typeface="Arial"/>
                <a:cs typeface="Arial"/>
              </a:rPr>
              <a:t>o</a:t>
            </a:r>
            <a:r>
              <a:rPr sz="2400" spc="-5" dirty="0">
                <a:latin typeface="Arial"/>
                <a:cs typeface="Arial"/>
              </a:rPr>
              <a:t>s</a:t>
            </a:r>
            <a:r>
              <a:rPr sz="2400" dirty="0">
                <a:latin typeface="Arial"/>
                <a:cs typeface="Arial"/>
              </a:rPr>
              <a:t>t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30" dirty="0">
                <a:latin typeface="Arial"/>
                <a:cs typeface="Arial"/>
              </a:rPr>
              <a:t>c</a:t>
            </a:r>
            <a:r>
              <a:rPr sz="2400" dirty="0">
                <a:latin typeface="Arial"/>
                <a:cs typeface="Arial"/>
              </a:rPr>
              <a:t>o</a:t>
            </a:r>
            <a:r>
              <a:rPr sz="2400" spc="-20" dirty="0">
                <a:latin typeface="Arial"/>
                <a:cs typeface="Arial"/>
              </a:rPr>
              <a:t>n</a:t>
            </a:r>
            <a:r>
              <a:rPr sz="2400" dirty="0">
                <a:latin typeface="Arial"/>
                <a:cs typeface="Arial"/>
              </a:rPr>
              <a:t>t</a:t>
            </a:r>
            <a:r>
              <a:rPr sz="2400" spc="-10" dirty="0">
                <a:latin typeface="Arial"/>
                <a:cs typeface="Arial"/>
              </a:rPr>
              <a:t>r</a:t>
            </a:r>
            <a:r>
              <a:rPr sz="2400" dirty="0">
                <a:latin typeface="Arial"/>
                <a:cs typeface="Arial"/>
              </a:rPr>
              <a:t>ol</a:t>
            </a:r>
            <a:endParaRPr sz="2400">
              <a:latin typeface="Arial"/>
              <a:cs typeface="Arial"/>
            </a:endParaRPr>
          </a:p>
          <a:p>
            <a:pPr marL="695325" lvl="1" indent="-225425">
              <a:lnSpc>
                <a:spcPct val="100000"/>
              </a:lnSpc>
              <a:spcBef>
                <a:spcPts val="359"/>
              </a:spcBef>
              <a:buFont typeface="Wingdings"/>
              <a:buChar char=""/>
              <a:tabLst>
                <a:tab pos="695960" algn="l"/>
              </a:tabLst>
            </a:pPr>
            <a:r>
              <a:rPr sz="2400" dirty="0">
                <a:latin typeface="Arial"/>
                <a:cs typeface="Arial"/>
              </a:rPr>
              <a:t>P</a:t>
            </a:r>
            <a:r>
              <a:rPr sz="2400" spc="-10" dirty="0">
                <a:latin typeface="Arial"/>
                <a:cs typeface="Arial"/>
              </a:rPr>
              <a:t>r</a:t>
            </a:r>
            <a:r>
              <a:rPr sz="2400" dirty="0">
                <a:latin typeface="Arial"/>
                <a:cs typeface="Arial"/>
              </a:rPr>
              <a:t>o</a:t>
            </a:r>
            <a:r>
              <a:rPr sz="2400" spc="-30" dirty="0">
                <a:latin typeface="Arial"/>
                <a:cs typeface="Arial"/>
              </a:rPr>
              <a:t>v</a:t>
            </a:r>
            <a:r>
              <a:rPr sz="2400" spc="-5" dirty="0">
                <a:latin typeface="Arial"/>
                <a:cs typeface="Arial"/>
              </a:rPr>
              <a:t>i</a:t>
            </a:r>
            <a:r>
              <a:rPr sz="2400" dirty="0">
                <a:latin typeface="Arial"/>
                <a:cs typeface="Arial"/>
              </a:rPr>
              <a:t>d</a:t>
            </a:r>
            <a:r>
              <a:rPr sz="2400" spc="-30" dirty="0">
                <a:latin typeface="Arial"/>
                <a:cs typeface="Arial"/>
              </a:rPr>
              <a:t>i</a:t>
            </a:r>
            <a:r>
              <a:rPr sz="2400" dirty="0">
                <a:latin typeface="Arial"/>
                <a:cs typeface="Arial"/>
              </a:rPr>
              <a:t>ng</a:t>
            </a:r>
            <a:r>
              <a:rPr sz="2400" spc="3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</a:t>
            </a:r>
            <a:r>
              <a:rPr sz="2400" spc="-20" dirty="0">
                <a:latin typeface="Arial"/>
                <a:cs typeface="Arial"/>
              </a:rPr>
              <a:t>n</a:t>
            </a:r>
            <a:r>
              <a:rPr sz="2400" dirty="0">
                <a:latin typeface="Arial"/>
                <a:cs typeface="Arial"/>
              </a:rPr>
              <a:t>fo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spc="25" dirty="0">
                <a:latin typeface="Arial"/>
                <a:cs typeface="Arial"/>
              </a:rPr>
              <a:t>f</a:t>
            </a:r>
            <a:r>
              <a:rPr sz="2400" dirty="0">
                <a:latin typeface="Arial"/>
                <a:cs typeface="Arial"/>
              </a:rPr>
              <a:t>or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p</a:t>
            </a:r>
            <a:r>
              <a:rPr sz="2400" spc="-10" dirty="0">
                <a:latin typeface="Arial"/>
                <a:cs typeface="Arial"/>
              </a:rPr>
              <a:t>r</a:t>
            </a:r>
            <a:r>
              <a:rPr sz="2400" dirty="0">
                <a:latin typeface="Arial"/>
                <a:cs typeface="Arial"/>
              </a:rPr>
              <a:t>o</a:t>
            </a:r>
            <a:r>
              <a:rPr sz="2400" spc="-5" dirty="0">
                <a:latin typeface="Arial"/>
                <a:cs typeface="Arial"/>
              </a:rPr>
              <a:t>j</a:t>
            </a:r>
            <a:r>
              <a:rPr sz="2400" dirty="0">
                <a:latin typeface="Arial"/>
                <a:cs typeface="Arial"/>
              </a:rPr>
              <a:t>e</a:t>
            </a:r>
            <a:r>
              <a:rPr sz="2400" spc="-5" dirty="0">
                <a:latin typeface="Arial"/>
                <a:cs typeface="Arial"/>
              </a:rPr>
              <a:t>c</a:t>
            </a:r>
            <a:r>
              <a:rPr sz="2400" dirty="0">
                <a:latin typeface="Arial"/>
                <a:cs typeface="Arial"/>
              </a:rPr>
              <a:t>t f</a:t>
            </a:r>
            <a:r>
              <a:rPr sz="2400" spc="-20" dirty="0">
                <a:latin typeface="Arial"/>
                <a:cs typeface="Arial"/>
              </a:rPr>
              <a:t>u</a:t>
            </a:r>
            <a:r>
              <a:rPr sz="2400" dirty="0">
                <a:latin typeface="Arial"/>
                <a:cs typeface="Arial"/>
              </a:rPr>
              <a:t>nd</a:t>
            </a:r>
            <a:r>
              <a:rPr sz="2400" spc="-30" dirty="0">
                <a:latin typeface="Arial"/>
                <a:cs typeface="Arial"/>
              </a:rPr>
              <a:t>i</a:t>
            </a:r>
            <a:r>
              <a:rPr sz="2400" dirty="0">
                <a:latin typeface="Arial"/>
                <a:cs typeface="Arial"/>
              </a:rPr>
              <a:t>ng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r</a:t>
            </a:r>
            <a:r>
              <a:rPr sz="2400" dirty="0">
                <a:latin typeface="Arial"/>
                <a:cs typeface="Arial"/>
              </a:rPr>
              <a:t>e</a:t>
            </a:r>
            <a:r>
              <a:rPr sz="2400" spc="-20" dirty="0">
                <a:latin typeface="Arial"/>
                <a:cs typeface="Arial"/>
              </a:rPr>
              <a:t>q</a:t>
            </a:r>
            <a:r>
              <a:rPr sz="2400" dirty="0">
                <a:latin typeface="Arial"/>
                <a:cs typeface="Arial"/>
              </a:rPr>
              <a:t>u</a:t>
            </a:r>
            <a:r>
              <a:rPr sz="2400" spc="-5" dirty="0">
                <a:latin typeface="Arial"/>
                <a:cs typeface="Arial"/>
              </a:rPr>
              <a:t>i</a:t>
            </a:r>
            <a:r>
              <a:rPr sz="2400" spc="-10" dirty="0">
                <a:latin typeface="Arial"/>
                <a:cs typeface="Arial"/>
              </a:rPr>
              <a:t>r</a:t>
            </a:r>
            <a:r>
              <a:rPr sz="2400" dirty="0">
                <a:latin typeface="Arial"/>
                <a:cs typeface="Arial"/>
              </a:rPr>
              <a:t>e</a:t>
            </a:r>
            <a:r>
              <a:rPr sz="2400" spc="-15" dirty="0">
                <a:latin typeface="Arial"/>
                <a:cs typeface="Arial"/>
              </a:rPr>
              <a:t>m</a:t>
            </a:r>
            <a:r>
              <a:rPr sz="2400" dirty="0">
                <a:latin typeface="Arial"/>
                <a:cs typeface="Arial"/>
              </a:rPr>
              <a:t>e</a:t>
            </a:r>
            <a:r>
              <a:rPr sz="2400" spc="-20" dirty="0">
                <a:latin typeface="Arial"/>
                <a:cs typeface="Arial"/>
              </a:rPr>
              <a:t>n</a:t>
            </a:r>
            <a:r>
              <a:rPr sz="2400" dirty="0">
                <a:latin typeface="Arial"/>
                <a:cs typeface="Arial"/>
              </a:rPr>
              <a:t>ts</a:t>
            </a:r>
            <a:r>
              <a:rPr sz="2400" spc="60" dirty="0">
                <a:latin typeface="Arial"/>
                <a:cs typeface="Arial"/>
              </a:rPr>
              <a:t> </a:t>
            </a:r>
            <a:r>
              <a:rPr sz="2400" spc="5" dirty="0">
                <a:latin typeface="Arial"/>
                <a:cs typeface="Arial"/>
              </a:rPr>
              <a:t>–</a:t>
            </a:r>
            <a:r>
              <a:rPr sz="2400" dirty="0">
                <a:latin typeface="Arial"/>
                <a:cs typeface="Arial"/>
              </a:rPr>
              <a:t>at</a:t>
            </a:r>
            <a:endParaRPr sz="2400">
              <a:latin typeface="Arial"/>
              <a:cs typeface="Arial"/>
            </a:endParaRPr>
          </a:p>
          <a:p>
            <a:pPr marL="695325">
              <a:lnSpc>
                <a:spcPct val="100000"/>
              </a:lnSpc>
              <a:spcBef>
                <a:spcPts val="790"/>
              </a:spcBef>
            </a:pPr>
            <a:r>
              <a:rPr sz="2400" spc="-35" dirty="0">
                <a:latin typeface="Arial"/>
                <a:cs typeface="Arial"/>
              </a:rPr>
              <a:t>w</a:t>
            </a:r>
            <a:r>
              <a:rPr sz="2400" dirty="0">
                <a:latin typeface="Arial"/>
                <a:cs typeface="Arial"/>
              </a:rPr>
              <a:t>hat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po</a:t>
            </a:r>
            <a:r>
              <a:rPr sz="2400" spc="-30" dirty="0">
                <a:latin typeface="Arial"/>
                <a:cs typeface="Arial"/>
              </a:rPr>
              <a:t>i</a:t>
            </a:r>
            <a:r>
              <a:rPr sz="2400" dirty="0">
                <a:latin typeface="Arial"/>
                <a:cs typeface="Arial"/>
              </a:rPr>
              <a:t>nt</a:t>
            </a:r>
            <a:r>
              <a:rPr sz="2400" spc="-10" dirty="0">
                <a:latin typeface="Arial"/>
                <a:cs typeface="Arial"/>
              </a:rPr>
              <a:t>(</a:t>
            </a:r>
            <a:r>
              <a:rPr sz="2400" spc="-5" dirty="0">
                <a:latin typeface="Arial"/>
                <a:cs typeface="Arial"/>
              </a:rPr>
              <a:t>s</a:t>
            </a:r>
            <a:r>
              <a:rPr sz="2400" dirty="0">
                <a:latin typeface="Arial"/>
                <a:cs typeface="Arial"/>
              </a:rPr>
              <a:t>)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30" dirty="0">
                <a:latin typeface="Arial"/>
                <a:cs typeface="Arial"/>
              </a:rPr>
              <a:t>i</a:t>
            </a:r>
            <a:r>
              <a:rPr sz="2400" dirty="0">
                <a:latin typeface="Arial"/>
                <a:cs typeface="Arial"/>
              </a:rPr>
              <a:t>n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</a:t>
            </a:r>
            <a:r>
              <a:rPr sz="2400" spc="-30" dirty="0">
                <a:latin typeface="Arial"/>
                <a:cs typeface="Arial"/>
              </a:rPr>
              <a:t>i</a:t>
            </a:r>
            <a:r>
              <a:rPr sz="2400" spc="5" dirty="0">
                <a:latin typeface="Arial"/>
                <a:cs typeface="Arial"/>
              </a:rPr>
              <a:t>m</a:t>
            </a:r>
            <a:r>
              <a:rPr sz="2400" dirty="0">
                <a:latin typeface="Arial"/>
                <a:cs typeface="Arial"/>
              </a:rPr>
              <a:t>e </a:t>
            </a:r>
            <a:r>
              <a:rPr sz="2400" spc="-35" dirty="0">
                <a:latin typeface="Arial"/>
                <a:cs typeface="Arial"/>
              </a:rPr>
              <a:t>w</a:t>
            </a:r>
            <a:r>
              <a:rPr sz="2400" spc="-5" dirty="0">
                <a:latin typeface="Arial"/>
                <a:cs typeface="Arial"/>
              </a:rPr>
              <a:t>il</a:t>
            </a:r>
            <a:r>
              <a:rPr sz="2400" dirty="0">
                <a:latin typeface="Arial"/>
                <a:cs typeface="Arial"/>
              </a:rPr>
              <a:t>l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spc="-20" dirty="0">
                <a:latin typeface="Arial"/>
                <a:cs typeface="Arial"/>
              </a:rPr>
              <a:t>t</a:t>
            </a:r>
            <a:r>
              <a:rPr sz="2400" dirty="0">
                <a:latin typeface="Arial"/>
                <a:cs typeface="Arial"/>
              </a:rPr>
              <a:t>he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spc="5" dirty="0">
                <a:latin typeface="Arial"/>
                <a:cs typeface="Arial"/>
              </a:rPr>
              <a:t>m</a:t>
            </a:r>
            <a:r>
              <a:rPr sz="2400" spc="-20" dirty="0">
                <a:latin typeface="Arial"/>
                <a:cs typeface="Arial"/>
              </a:rPr>
              <a:t>o</a:t>
            </a:r>
            <a:r>
              <a:rPr sz="2400" dirty="0">
                <a:latin typeface="Arial"/>
                <a:cs typeface="Arial"/>
              </a:rPr>
              <a:t>ney </a:t>
            </a:r>
            <a:r>
              <a:rPr sz="2400" spc="-20" dirty="0">
                <a:latin typeface="Arial"/>
                <a:cs typeface="Arial"/>
              </a:rPr>
              <a:t>b</a:t>
            </a:r>
            <a:r>
              <a:rPr sz="2400" dirty="0">
                <a:latin typeface="Arial"/>
                <a:cs typeface="Arial"/>
              </a:rPr>
              <a:t>e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20" dirty="0">
                <a:latin typeface="Arial"/>
                <a:cs typeface="Arial"/>
              </a:rPr>
              <a:t>n</a:t>
            </a:r>
            <a:r>
              <a:rPr sz="2400" dirty="0">
                <a:latin typeface="Arial"/>
                <a:cs typeface="Arial"/>
              </a:rPr>
              <a:t>e</a:t>
            </a:r>
            <a:r>
              <a:rPr sz="2400" spc="-20" dirty="0">
                <a:latin typeface="Arial"/>
                <a:cs typeface="Arial"/>
              </a:rPr>
              <a:t>e</a:t>
            </a:r>
            <a:r>
              <a:rPr sz="2400" dirty="0">
                <a:latin typeface="Arial"/>
                <a:cs typeface="Arial"/>
              </a:rPr>
              <a:t>d</a:t>
            </a:r>
            <a:r>
              <a:rPr sz="2400" spc="-20" dirty="0">
                <a:latin typeface="Arial"/>
                <a:cs typeface="Arial"/>
              </a:rPr>
              <a:t>e</a:t>
            </a:r>
            <a:r>
              <a:rPr sz="2400" dirty="0">
                <a:latin typeface="Arial"/>
                <a:cs typeface="Arial"/>
              </a:rPr>
              <a:t>d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0739" y="526288"/>
            <a:ext cx="6472555" cy="6794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20" dirty="0"/>
              <a:t>De</a:t>
            </a:r>
            <a:r>
              <a:rPr spc="0" dirty="0"/>
              <a:t>t</a:t>
            </a:r>
            <a:r>
              <a:rPr spc="-20" dirty="0"/>
              <a:t>e</a:t>
            </a:r>
            <a:r>
              <a:rPr spc="-10" dirty="0"/>
              <a:t>r</a:t>
            </a:r>
            <a:r>
              <a:rPr spc="-25" dirty="0"/>
              <a:t>m</a:t>
            </a:r>
            <a:r>
              <a:rPr spc="-5" dirty="0"/>
              <a:t>i</a:t>
            </a:r>
            <a:r>
              <a:rPr spc="0" dirty="0"/>
              <a:t>n</a:t>
            </a:r>
            <a:r>
              <a:rPr spc="-5" dirty="0"/>
              <a:t>e</a:t>
            </a:r>
            <a:r>
              <a:rPr spc="55" dirty="0"/>
              <a:t> </a:t>
            </a:r>
            <a:r>
              <a:rPr spc="-10" dirty="0"/>
              <a:t>B</a:t>
            </a:r>
            <a:r>
              <a:rPr spc="-15" dirty="0"/>
              <a:t>u</a:t>
            </a:r>
            <a:r>
              <a:rPr spc="-10" dirty="0"/>
              <a:t>d</a:t>
            </a:r>
            <a:r>
              <a:rPr spc="0" dirty="0"/>
              <a:t>g</a:t>
            </a:r>
            <a:r>
              <a:rPr spc="-20" dirty="0"/>
              <a:t>e</a:t>
            </a:r>
            <a:r>
              <a:rPr spc="-10" dirty="0"/>
              <a:t>t</a:t>
            </a:r>
            <a:r>
              <a:rPr spc="-5" dirty="0"/>
              <a:t>:</a:t>
            </a:r>
            <a:r>
              <a:rPr spc="-10" dirty="0"/>
              <a:t> </a:t>
            </a:r>
            <a:r>
              <a:rPr dirty="0"/>
              <a:t>I</a:t>
            </a:r>
            <a:r>
              <a:rPr spc="-15" dirty="0"/>
              <a:t>n</a:t>
            </a:r>
            <a:r>
              <a:rPr spc="-5" dirty="0"/>
              <a:t>p</a:t>
            </a:r>
            <a:r>
              <a:rPr spc="-15" dirty="0"/>
              <a:t>u</a:t>
            </a:r>
            <a:r>
              <a:rPr spc="-10" dirty="0"/>
              <a:t>t</a:t>
            </a:r>
            <a:r>
              <a:rPr spc="-5" dirty="0"/>
              <a:t>s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65"/>
              </a:spcBef>
            </a:pPr>
            <a:fld id="{81D60167-4931-47E6-BA6A-407CBD079E47}" type="slidenum">
              <a:rPr spc="-5" dirty="0"/>
              <a:t>28</a:t>
            </a:fld>
            <a:endParaRPr spc="-5" dirty="0"/>
          </a:p>
        </p:txBody>
      </p:sp>
      <p:sp>
        <p:nvSpPr>
          <p:cNvPr id="4" name="object 4"/>
          <p:cNvSpPr txBox="1"/>
          <p:nvPr/>
        </p:nvSpPr>
        <p:spPr>
          <a:xfrm>
            <a:off x="916939" y="1365503"/>
            <a:ext cx="4610735" cy="47523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78790" indent="-466090">
              <a:lnSpc>
                <a:spcPct val="100000"/>
              </a:lnSpc>
              <a:buAutoNum type="arabicPeriod"/>
              <a:tabLst>
                <a:tab pos="479425" algn="l"/>
              </a:tabLst>
            </a:pPr>
            <a:r>
              <a:rPr sz="2400" spc="-10" dirty="0">
                <a:latin typeface="Arial"/>
                <a:cs typeface="Arial"/>
              </a:rPr>
              <a:t>C</a:t>
            </a:r>
            <a:r>
              <a:rPr sz="2400" spc="-20" dirty="0">
                <a:latin typeface="Arial"/>
                <a:cs typeface="Arial"/>
              </a:rPr>
              <a:t>o</a:t>
            </a:r>
            <a:r>
              <a:rPr sz="2400" spc="-5" dirty="0">
                <a:latin typeface="Arial"/>
                <a:cs typeface="Arial"/>
              </a:rPr>
              <a:t>s</a:t>
            </a:r>
            <a:r>
              <a:rPr sz="2400" dirty="0">
                <a:latin typeface="Arial"/>
                <a:cs typeface="Arial"/>
              </a:rPr>
              <a:t>t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40" dirty="0">
                <a:latin typeface="Arial"/>
                <a:cs typeface="Arial"/>
              </a:rPr>
              <a:t>M</a:t>
            </a:r>
            <a:r>
              <a:rPr sz="2400" dirty="0">
                <a:latin typeface="Arial"/>
                <a:cs typeface="Arial"/>
              </a:rPr>
              <a:t>a</a:t>
            </a:r>
            <a:r>
              <a:rPr sz="2400" spc="-20" dirty="0">
                <a:latin typeface="Arial"/>
                <a:cs typeface="Arial"/>
              </a:rPr>
              <a:t>n</a:t>
            </a:r>
            <a:r>
              <a:rPr sz="2400" dirty="0">
                <a:latin typeface="Arial"/>
                <a:cs typeface="Arial"/>
              </a:rPr>
              <a:t>a</a:t>
            </a:r>
            <a:r>
              <a:rPr sz="2400" spc="-20" dirty="0">
                <a:latin typeface="Arial"/>
                <a:cs typeface="Arial"/>
              </a:rPr>
              <a:t>ge</a:t>
            </a:r>
            <a:r>
              <a:rPr sz="2400" spc="-15" dirty="0">
                <a:latin typeface="Arial"/>
                <a:cs typeface="Arial"/>
              </a:rPr>
              <a:t>m</a:t>
            </a:r>
            <a:r>
              <a:rPr sz="2400" dirty="0">
                <a:latin typeface="Arial"/>
                <a:cs typeface="Arial"/>
              </a:rPr>
              <a:t>e</a:t>
            </a:r>
            <a:r>
              <a:rPr sz="2400" spc="-20" dirty="0">
                <a:latin typeface="Arial"/>
                <a:cs typeface="Arial"/>
              </a:rPr>
              <a:t>n</a:t>
            </a:r>
            <a:r>
              <a:rPr sz="2400" dirty="0">
                <a:latin typeface="Arial"/>
                <a:cs typeface="Arial"/>
              </a:rPr>
              <a:t>t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P</a:t>
            </a:r>
            <a:r>
              <a:rPr sz="2400" spc="-5" dirty="0">
                <a:latin typeface="Arial"/>
                <a:cs typeface="Arial"/>
              </a:rPr>
              <a:t>l</a:t>
            </a:r>
            <a:r>
              <a:rPr sz="2400" spc="-20" dirty="0">
                <a:latin typeface="Arial"/>
                <a:cs typeface="Arial"/>
              </a:rPr>
              <a:t>a</a:t>
            </a:r>
            <a:r>
              <a:rPr sz="2400" dirty="0">
                <a:latin typeface="Arial"/>
                <a:cs typeface="Arial"/>
              </a:rPr>
              <a:t>n</a:t>
            </a:r>
            <a:endParaRPr sz="2400">
              <a:latin typeface="Arial"/>
              <a:cs typeface="Arial"/>
            </a:endParaRPr>
          </a:p>
          <a:p>
            <a:pPr marL="475615" indent="-462915">
              <a:lnSpc>
                <a:spcPct val="100000"/>
              </a:lnSpc>
              <a:spcBef>
                <a:spcPts val="1365"/>
              </a:spcBef>
              <a:buAutoNum type="arabicPeriod"/>
              <a:tabLst>
                <a:tab pos="476250" algn="l"/>
              </a:tabLst>
            </a:pPr>
            <a:r>
              <a:rPr sz="2400" dirty="0">
                <a:latin typeface="Arial"/>
                <a:cs typeface="Arial"/>
              </a:rPr>
              <a:t>S</a:t>
            </a:r>
            <a:r>
              <a:rPr sz="2400" spc="-5" dirty="0">
                <a:latin typeface="Arial"/>
                <a:cs typeface="Arial"/>
              </a:rPr>
              <a:t>c</a:t>
            </a:r>
            <a:r>
              <a:rPr sz="2400" spc="-20" dirty="0">
                <a:latin typeface="Arial"/>
                <a:cs typeface="Arial"/>
              </a:rPr>
              <a:t>op</a:t>
            </a:r>
            <a:r>
              <a:rPr sz="2400" dirty="0">
                <a:latin typeface="Arial"/>
                <a:cs typeface="Arial"/>
              </a:rPr>
              <a:t>e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spc="-20" dirty="0">
                <a:latin typeface="Arial"/>
                <a:cs typeface="Arial"/>
              </a:rPr>
              <a:t>B</a:t>
            </a:r>
            <a:r>
              <a:rPr sz="2400" dirty="0">
                <a:latin typeface="Arial"/>
                <a:cs typeface="Arial"/>
              </a:rPr>
              <a:t>a</a:t>
            </a:r>
            <a:r>
              <a:rPr sz="2400" spc="-30" dirty="0">
                <a:latin typeface="Arial"/>
                <a:cs typeface="Arial"/>
              </a:rPr>
              <a:t>s</a:t>
            </a:r>
            <a:r>
              <a:rPr sz="2400" dirty="0">
                <a:latin typeface="Arial"/>
                <a:cs typeface="Arial"/>
              </a:rPr>
              <a:t>e</a:t>
            </a:r>
            <a:r>
              <a:rPr sz="2400" spc="-5" dirty="0">
                <a:latin typeface="Arial"/>
                <a:cs typeface="Arial"/>
              </a:rPr>
              <a:t>li</a:t>
            </a:r>
            <a:r>
              <a:rPr sz="2400" spc="-20" dirty="0">
                <a:latin typeface="Arial"/>
                <a:cs typeface="Arial"/>
              </a:rPr>
              <a:t>n</a:t>
            </a:r>
            <a:r>
              <a:rPr sz="2400" dirty="0">
                <a:latin typeface="Arial"/>
                <a:cs typeface="Arial"/>
              </a:rPr>
              <a:t>e</a:t>
            </a:r>
            <a:endParaRPr sz="2400">
              <a:latin typeface="Arial"/>
              <a:cs typeface="Arial"/>
            </a:endParaRPr>
          </a:p>
          <a:p>
            <a:pPr marL="478790" indent="-466090">
              <a:lnSpc>
                <a:spcPct val="100000"/>
              </a:lnSpc>
              <a:spcBef>
                <a:spcPts val="1415"/>
              </a:spcBef>
              <a:buAutoNum type="arabicPeriod"/>
              <a:tabLst>
                <a:tab pos="479425" algn="l"/>
              </a:tabLst>
            </a:pPr>
            <a:r>
              <a:rPr sz="2400" spc="-20" dirty="0">
                <a:latin typeface="Arial"/>
                <a:cs typeface="Arial"/>
              </a:rPr>
              <a:t>A</a:t>
            </a:r>
            <a:r>
              <a:rPr sz="2400" spc="-5" dirty="0">
                <a:latin typeface="Arial"/>
                <a:cs typeface="Arial"/>
              </a:rPr>
              <a:t>c</a:t>
            </a:r>
            <a:r>
              <a:rPr sz="2400" dirty="0">
                <a:latin typeface="Arial"/>
                <a:cs typeface="Arial"/>
              </a:rPr>
              <a:t>t</a:t>
            </a:r>
            <a:r>
              <a:rPr sz="2400" spc="-5" dirty="0">
                <a:latin typeface="Arial"/>
                <a:cs typeface="Arial"/>
              </a:rPr>
              <a:t>i</a:t>
            </a:r>
            <a:r>
              <a:rPr sz="2400" spc="-30" dirty="0">
                <a:latin typeface="Arial"/>
                <a:cs typeface="Arial"/>
              </a:rPr>
              <a:t>v</a:t>
            </a:r>
            <a:r>
              <a:rPr sz="2400" spc="-5" dirty="0">
                <a:latin typeface="Arial"/>
                <a:cs typeface="Arial"/>
              </a:rPr>
              <a:t>i</a:t>
            </a:r>
            <a:r>
              <a:rPr sz="2400" dirty="0">
                <a:latin typeface="Arial"/>
                <a:cs typeface="Arial"/>
              </a:rPr>
              <a:t>ty</a:t>
            </a:r>
            <a:r>
              <a:rPr sz="2400" spc="-10" dirty="0">
                <a:latin typeface="Arial"/>
                <a:cs typeface="Arial"/>
              </a:rPr>
              <a:t> C</a:t>
            </a:r>
            <a:r>
              <a:rPr sz="2400" dirty="0">
                <a:latin typeface="Arial"/>
                <a:cs typeface="Arial"/>
              </a:rPr>
              <a:t>o</a:t>
            </a:r>
            <a:r>
              <a:rPr sz="2400" spc="-5" dirty="0">
                <a:latin typeface="Arial"/>
                <a:cs typeface="Arial"/>
              </a:rPr>
              <a:t>s</a:t>
            </a:r>
            <a:r>
              <a:rPr sz="2400" spc="-20" dirty="0">
                <a:latin typeface="Arial"/>
                <a:cs typeface="Arial"/>
              </a:rPr>
              <a:t>t</a:t>
            </a:r>
            <a:r>
              <a:rPr sz="2400" dirty="0">
                <a:latin typeface="Arial"/>
                <a:cs typeface="Arial"/>
              </a:rPr>
              <a:t>s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E</a:t>
            </a:r>
            <a:r>
              <a:rPr sz="2400" spc="-5" dirty="0">
                <a:latin typeface="Arial"/>
                <a:cs typeface="Arial"/>
              </a:rPr>
              <a:t>s</a:t>
            </a:r>
            <a:r>
              <a:rPr sz="2400" dirty="0">
                <a:latin typeface="Arial"/>
                <a:cs typeface="Arial"/>
              </a:rPr>
              <a:t>t</a:t>
            </a:r>
            <a:r>
              <a:rPr sz="2400" spc="-30" dirty="0">
                <a:latin typeface="Arial"/>
                <a:cs typeface="Arial"/>
              </a:rPr>
              <a:t>i</a:t>
            </a:r>
            <a:r>
              <a:rPr sz="2400" spc="-15" dirty="0">
                <a:latin typeface="Arial"/>
                <a:cs typeface="Arial"/>
              </a:rPr>
              <a:t>m</a:t>
            </a:r>
            <a:r>
              <a:rPr sz="2400" dirty="0">
                <a:latin typeface="Arial"/>
                <a:cs typeface="Arial"/>
              </a:rPr>
              <a:t>a</a:t>
            </a:r>
            <a:r>
              <a:rPr sz="2400" spc="-20" dirty="0">
                <a:latin typeface="Arial"/>
                <a:cs typeface="Arial"/>
              </a:rPr>
              <a:t>t</a:t>
            </a:r>
            <a:r>
              <a:rPr sz="2400" dirty="0">
                <a:latin typeface="Arial"/>
                <a:cs typeface="Arial"/>
              </a:rPr>
              <a:t>es</a:t>
            </a:r>
            <a:endParaRPr sz="2400">
              <a:latin typeface="Arial"/>
              <a:cs typeface="Arial"/>
            </a:endParaRPr>
          </a:p>
          <a:p>
            <a:pPr marL="475615" indent="-462915">
              <a:lnSpc>
                <a:spcPct val="100000"/>
              </a:lnSpc>
              <a:spcBef>
                <a:spcPts val="1440"/>
              </a:spcBef>
              <a:buAutoNum type="arabicPeriod"/>
              <a:tabLst>
                <a:tab pos="476250" algn="l"/>
              </a:tabLst>
            </a:pPr>
            <a:r>
              <a:rPr sz="2400" dirty="0">
                <a:latin typeface="Arial"/>
                <a:cs typeface="Arial"/>
              </a:rPr>
              <a:t>Ba</a:t>
            </a:r>
            <a:r>
              <a:rPr sz="2400" spc="-5" dirty="0">
                <a:latin typeface="Arial"/>
                <a:cs typeface="Arial"/>
              </a:rPr>
              <a:t>s</a:t>
            </a:r>
            <a:r>
              <a:rPr sz="2400" spc="-30" dirty="0">
                <a:latin typeface="Arial"/>
                <a:cs typeface="Arial"/>
              </a:rPr>
              <a:t>i</a:t>
            </a:r>
            <a:r>
              <a:rPr sz="2400" dirty="0">
                <a:latin typeface="Arial"/>
                <a:cs typeface="Arial"/>
              </a:rPr>
              <a:t>s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20" dirty="0">
                <a:latin typeface="Arial"/>
                <a:cs typeface="Arial"/>
              </a:rPr>
              <a:t>o</a:t>
            </a:r>
            <a:r>
              <a:rPr sz="2400" dirty="0">
                <a:latin typeface="Arial"/>
                <a:cs typeface="Arial"/>
              </a:rPr>
              <a:t>f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E</a:t>
            </a:r>
            <a:r>
              <a:rPr sz="2400" spc="-5" dirty="0">
                <a:latin typeface="Arial"/>
                <a:cs typeface="Arial"/>
              </a:rPr>
              <a:t>s</a:t>
            </a:r>
            <a:r>
              <a:rPr sz="2400" dirty="0">
                <a:latin typeface="Arial"/>
                <a:cs typeface="Arial"/>
              </a:rPr>
              <a:t>t</a:t>
            </a:r>
            <a:r>
              <a:rPr sz="2400" spc="-5" dirty="0">
                <a:latin typeface="Arial"/>
                <a:cs typeface="Arial"/>
              </a:rPr>
              <a:t>i</a:t>
            </a:r>
            <a:r>
              <a:rPr sz="2400" spc="-15" dirty="0">
                <a:latin typeface="Arial"/>
                <a:cs typeface="Arial"/>
              </a:rPr>
              <a:t>m</a:t>
            </a:r>
            <a:r>
              <a:rPr sz="2400" dirty="0">
                <a:latin typeface="Arial"/>
                <a:cs typeface="Arial"/>
              </a:rPr>
              <a:t>ates</a:t>
            </a:r>
            <a:endParaRPr sz="2400">
              <a:latin typeface="Arial"/>
              <a:cs typeface="Arial"/>
            </a:endParaRPr>
          </a:p>
          <a:p>
            <a:pPr marL="478790" indent="-466090">
              <a:lnSpc>
                <a:spcPct val="100000"/>
              </a:lnSpc>
              <a:spcBef>
                <a:spcPts val="1440"/>
              </a:spcBef>
              <a:buAutoNum type="arabicPeriod"/>
              <a:tabLst>
                <a:tab pos="479425" algn="l"/>
              </a:tabLst>
            </a:pPr>
            <a:r>
              <a:rPr sz="2400" dirty="0">
                <a:latin typeface="Arial"/>
                <a:cs typeface="Arial"/>
              </a:rPr>
              <a:t>P</a:t>
            </a:r>
            <a:r>
              <a:rPr sz="2400" spc="-35" dirty="0">
                <a:latin typeface="Arial"/>
                <a:cs typeface="Arial"/>
              </a:rPr>
              <a:t>r</a:t>
            </a:r>
            <a:r>
              <a:rPr sz="2400" dirty="0">
                <a:latin typeface="Arial"/>
                <a:cs typeface="Arial"/>
              </a:rPr>
              <a:t>o</a:t>
            </a:r>
            <a:r>
              <a:rPr sz="2400" spc="-5" dirty="0">
                <a:latin typeface="Arial"/>
                <a:cs typeface="Arial"/>
              </a:rPr>
              <a:t>j</a:t>
            </a:r>
            <a:r>
              <a:rPr sz="2400" spc="-20" dirty="0">
                <a:latin typeface="Arial"/>
                <a:cs typeface="Arial"/>
              </a:rPr>
              <a:t>e</a:t>
            </a:r>
            <a:r>
              <a:rPr sz="2400" spc="-5" dirty="0">
                <a:latin typeface="Arial"/>
                <a:cs typeface="Arial"/>
              </a:rPr>
              <a:t>c</a:t>
            </a:r>
            <a:r>
              <a:rPr sz="2400" dirty="0">
                <a:latin typeface="Arial"/>
                <a:cs typeface="Arial"/>
              </a:rPr>
              <a:t>t S</a:t>
            </a:r>
            <a:r>
              <a:rPr sz="2400" spc="-30" dirty="0">
                <a:latin typeface="Arial"/>
                <a:cs typeface="Arial"/>
              </a:rPr>
              <a:t>c</a:t>
            </a:r>
            <a:r>
              <a:rPr sz="2400" dirty="0">
                <a:latin typeface="Arial"/>
                <a:cs typeface="Arial"/>
              </a:rPr>
              <a:t>h</a:t>
            </a:r>
            <a:r>
              <a:rPr sz="2400" spc="-20" dirty="0">
                <a:latin typeface="Arial"/>
                <a:cs typeface="Arial"/>
              </a:rPr>
              <a:t>ed</a:t>
            </a:r>
            <a:r>
              <a:rPr sz="2400" dirty="0">
                <a:latin typeface="Arial"/>
                <a:cs typeface="Arial"/>
              </a:rPr>
              <a:t>u</a:t>
            </a:r>
            <a:r>
              <a:rPr sz="2400" spc="-5" dirty="0">
                <a:latin typeface="Arial"/>
                <a:cs typeface="Arial"/>
              </a:rPr>
              <a:t>l</a:t>
            </a:r>
            <a:r>
              <a:rPr sz="2400" dirty="0">
                <a:latin typeface="Arial"/>
                <a:cs typeface="Arial"/>
              </a:rPr>
              <a:t>e</a:t>
            </a:r>
            <a:endParaRPr sz="2400">
              <a:latin typeface="Arial"/>
              <a:cs typeface="Arial"/>
            </a:endParaRPr>
          </a:p>
          <a:p>
            <a:pPr marL="478790" indent="-466090">
              <a:lnSpc>
                <a:spcPct val="100000"/>
              </a:lnSpc>
              <a:spcBef>
                <a:spcPts val="1465"/>
              </a:spcBef>
              <a:buAutoNum type="arabicPeriod"/>
              <a:tabLst>
                <a:tab pos="479425" algn="l"/>
              </a:tabLst>
            </a:pPr>
            <a:r>
              <a:rPr sz="2400" spc="-10" dirty="0">
                <a:latin typeface="Arial"/>
                <a:cs typeface="Arial"/>
              </a:rPr>
              <a:t>R</a:t>
            </a:r>
            <a:r>
              <a:rPr sz="2400" spc="-20" dirty="0">
                <a:latin typeface="Arial"/>
                <a:cs typeface="Arial"/>
              </a:rPr>
              <a:t>e</a:t>
            </a:r>
            <a:r>
              <a:rPr sz="2400" spc="-5" dirty="0">
                <a:latin typeface="Arial"/>
                <a:cs typeface="Arial"/>
              </a:rPr>
              <a:t>s</a:t>
            </a:r>
            <a:r>
              <a:rPr sz="2400" spc="-20" dirty="0">
                <a:latin typeface="Arial"/>
                <a:cs typeface="Arial"/>
              </a:rPr>
              <a:t>o</a:t>
            </a:r>
            <a:r>
              <a:rPr sz="2400" dirty="0">
                <a:latin typeface="Arial"/>
                <a:cs typeface="Arial"/>
              </a:rPr>
              <a:t>u</a:t>
            </a:r>
            <a:r>
              <a:rPr sz="2400" spc="-10" dirty="0">
                <a:latin typeface="Arial"/>
                <a:cs typeface="Arial"/>
              </a:rPr>
              <a:t>r</a:t>
            </a:r>
            <a:r>
              <a:rPr sz="2400" spc="-30" dirty="0">
                <a:latin typeface="Arial"/>
                <a:cs typeface="Arial"/>
              </a:rPr>
              <a:t>c</a:t>
            </a:r>
            <a:r>
              <a:rPr sz="2400" dirty="0">
                <a:latin typeface="Arial"/>
                <a:cs typeface="Arial"/>
              </a:rPr>
              <a:t>e</a:t>
            </a:r>
            <a:r>
              <a:rPr sz="2400" spc="30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C</a:t>
            </a:r>
            <a:r>
              <a:rPr sz="2400" dirty="0">
                <a:latin typeface="Arial"/>
                <a:cs typeface="Arial"/>
              </a:rPr>
              <a:t>a</a:t>
            </a:r>
            <a:r>
              <a:rPr sz="2400" spc="-30" dirty="0">
                <a:latin typeface="Arial"/>
                <a:cs typeface="Arial"/>
              </a:rPr>
              <a:t>l</a:t>
            </a:r>
            <a:r>
              <a:rPr sz="2400" dirty="0">
                <a:latin typeface="Arial"/>
                <a:cs typeface="Arial"/>
              </a:rPr>
              <a:t>e</a:t>
            </a:r>
            <a:r>
              <a:rPr sz="2400" spc="-20" dirty="0">
                <a:latin typeface="Arial"/>
                <a:cs typeface="Arial"/>
              </a:rPr>
              <a:t>nd</a:t>
            </a:r>
            <a:r>
              <a:rPr sz="2400" dirty="0">
                <a:latin typeface="Arial"/>
                <a:cs typeface="Arial"/>
              </a:rPr>
              <a:t>a</a:t>
            </a:r>
            <a:r>
              <a:rPr sz="2400" spc="-35" dirty="0">
                <a:latin typeface="Arial"/>
                <a:cs typeface="Arial"/>
              </a:rPr>
              <a:t>r</a:t>
            </a:r>
            <a:r>
              <a:rPr sz="2400" dirty="0">
                <a:latin typeface="Arial"/>
                <a:cs typeface="Arial"/>
              </a:rPr>
              <a:t>s</a:t>
            </a:r>
            <a:endParaRPr sz="2400">
              <a:latin typeface="Arial"/>
              <a:cs typeface="Arial"/>
            </a:endParaRPr>
          </a:p>
          <a:p>
            <a:pPr marL="478790" indent="-466090">
              <a:lnSpc>
                <a:spcPct val="100000"/>
              </a:lnSpc>
              <a:spcBef>
                <a:spcPts val="1415"/>
              </a:spcBef>
              <a:buAutoNum type="arabicPeriod"/>
              <a:tabLst>
                <a:tab pos="479425" algn="l"/>
              </a:tabLst>
            </a:pPr>
            <a:r>
              <a:rPr sz="2400" spc="-10" dirty="0">
                <a:latin typeface="Arial"/>
                <a:cs typeface="Arial"/>
              </a:rPr>
              <a:t>R</a:t>
            </a:r>
            <a:r>
              <a:rPr sz="2400" spc="-5" dirty="0">
                <a:latin typeface="Arial"/>
                <a:cs typeface="Arial"/>
              </a:rPr>
              <a:t>is</a:t>
            </a:r>
            <a:r>
              <a:rPr sz="2400" dirty="0">
                <a:latin typeface="Arial"/>
                <a:cs typeface="Arial"/>
              </a:rPr>
              <a:t>k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35" dirty="0">
                <a:latin typeface="Arial"/>
                <a:cs typeface="Arial"/>
              </a:rPr>
              <a:t>R</a:t>
            </a:r>
            <a:r>
              <a:rPr sz="2400" dirty="0">
                <a:latin typeface="Arial"/>
                <a:cs typeface="Arial"/>
              </a:rPr>
              <a:t>e</a:t>
            </a:r>
            <a:r>
              <a:rPr sz="2400" spc="-20" dirty="0">
                <a:latin typeface="Arial"/>
                <a:cs typeface="Arial"/>
              </a:rPr>
              <a:t>g</a:t>
            </a:r>
            <a:r>
              <a:rPr sz="2400" spc="-5" dirty="0">
                <a:latin typeface="Arial"/>
                <a:cs typeface="Arial"/>
              </a:rPr>
              <a:t>is</a:t>
            </a:r>
            <a:r>
              <a:rPr sz="2400" spc="-20" dirty="0">
                <a:latin typeface="Arial"/>
                <a:cs typeface="Arial"/>
              </a:rPr>
              <a:t>t</a:t>
            </a:r>
            <a:r>
              <a:rPr sz="2400" dirty="0">
                <a:latin typeface="Arial"/>
                <a:cs typeface="Arial"/>
              </a:rPr>
              <a:t>er</a:t>
            </a:r>
            <a:endParaRPr sz="2400">
              <a:latin typeface="Arial"/>
              <a:cs typeface="Arial"/>
            </a:endParaRPr>
          </a:p>
          <a:p>
            <a:pPr marL="478790" indent="-466090">
              <a:lnSpc>
                <a:spcPct val="100000"/>
              </a:lnSpc>
              <a:spcBef>
                <a:spcPts val="1440"/>
              </a:spcBef>
              <a:buAutoNum type="arabicPeriod"/>
              <a:tabLst>
                <a:tab pos="479425" algn="l"/>
              </a:tabLst>
            </a:pPr>
            <a:r>
              <a:rPr sz="2400" dirty="0">
                <a:latin typeface="Arial"/>
                <a:cs typeface="Arial"/>
              </a:rPr>
              <a:t>A</a:t>
            </a:r>
            <a:r>
              <a:rPr sz="2400" spc="-20" dirty="0">
                <a:latin typeface="Arial"/>
                <a:cs typeface="Arial"/>
              </a:rPr>
              <a:t>g</a:t>
            </a:r>
            <a:r>
              <a:rPr sz="2400" spc="-10" dirty="0">
                <a:latin typeface="Arial"/>
                <a:cs typeface="Arial"/>
              </a:rPr>
              <a:t>r</a:t>
            </a:r>
            <a:r>
              <a:rPr sz="2400" spc="-20" dirty="0">
                <a:latin typeface="Arial"/>
                <a:cs typeface="Arial"/>
              </a:rPr>
              <a:t>ee</a:t>
            </a:r>
            <a:r>
              <a:rPr sz="2400" spc="-15" dirty="0">
                <a:latin typeface="Arial"/>
                <a:cs typeface="Arial"/>
              </a:rPr>
              <a:t>m</a:t>
            </a:r>
            <a:r>
              <a:rPr sz="2400" dirty="0">
                <a:latin typeface="Arial"/>
                <a:cs typeface="Arial"/>
              </a:rPr>
              <a:t>e</a:t>
            </a:r>
            <a:r>
              <a:rPr sz="2400" spc="-20" dirty="0">
                <a:latin typeface="Arial"/>
                <a:cs typeface="Arial"/>
              </a:rPr>
              <a:t>n</a:t>
            </a:r>
            <a:r>
              <a:rPr sz="2400" dirty="0">
                <a:latin typeface="Arial"/>
                <a:cs typeface="Arial"/>
              </a:rPr>
              <a:t>ts</a:t>
            </a:r>
            <a:endParaRPr sz="2400">
              <a:latin typeface="Arial"/>
              <a:cs typeface="Arial"/>
            </a:endParaRPr>
          </a:p>
          <a:p>
            <a:pPr marL="478790" indent="-466090">
              <a:lnSpc>
                <a:spcPct val="100000"/>
              </a:lnSpc>
              <a:spcBef>
                <a:spcPts val="1440"/>
              </a:spcBef>
              <a:buAutoNum type="arabicPeriod"/>
              <a:tabLst>
                <a:tab pos="479425" algn="l"/>
              </a:tabLst>
            </a:pPr>
            <a:r>
              <a:rPr sz="2400" dirty="0">
                <a:latin typeface="Arial"/>
                <a:cs typeface="Arial"/>
              </a:rPr>
              <a:t>O</a:t>
            </a:r>
            <a:r>
              <a:rPr sz="2400" spc="-10" dirty="0">
                <a:latin typeface="Arial"/>
                <a:cs typeface="Arial"/>
              </a:rPr>
              <a:t>r</a:t>
            </a:r>
            <a:r>
              <a:rPr sz="2400" spc="-20" dirty="0">
                <a:latin typeface="Arial"/>
                <a:cs typeface="Arial"/>
              </a:rPr>
              <a:t>ga</a:t>
            </a:r>
            <a:r>
              <a:rPr sz="2400" dirty="0">
                <a:latin typeface="Arial"/>
                <a:cs typeface="Arial"/>
              </a:rPr>
              <a:t>n</a:t>
            </a:r>
            <a:r>
              <a:rPr sz="2400" spc="-5" dirty="0">
                <a:latin typeface="Arial"/>
                <a:cs typeface="Arial"/>
              </a:rPr>
              <a:t>i</a:t>
            </a:r>
            <a:r>
              <a:rPr sz="2400" spc="-30" dirty="0">
                <a:latin typeface="Arial"/>
                <a:cs typeface="Arial"/>
              </a:rPr>
              <a:t>z</a:t>
            </a:r>
            <a:r>
              <a:rPr sz="2400" dirty="0">
                <a:latin typeface="Arial"/>
                <a:cs typeface="Arial"/>
              </a:rPr>
              <a:t>at</a:t>
            </a:r>
            <a:r>
              <a:rPr sz="2400" spc="-30" dirty="0">
                <a:latin typeface="Arial"/>
                <a:cs typeface="Arial"/>
              </a:rPr>
              <a:t>i</a:t>
            </a:r>
            <a:r>
              <a:rPr sz="2400" dirty="0">
                <a:latin typeface="Arial"/>
                <a:cs typeface="Arial"/>
              </a:rPr>
              <a:t>o</a:t>
            </a:r>
            <a:r>
              <a:rPr sz="2400" spc="-20" dirty="0">
                <a:latin typeface="Arial"/>
                <a:cs typeface="Arial"/>
              </a:rPr>
              <a:t>n</a:t>
            </a:r>
            <a:r>
              <a:rPr sz="2400" dirty="0">
                <a:latin typeface="Arial"/>
                <a:cs typeface="Arial"/>
              </a:rPr>
              <a:t>al</a:t>
            </a:r>
            <a:r>
              <a:rPr sz="2400" spc="3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P</a:t>
            </a:r>
            <a:r>
              <a:rPr sz="2400" spc="-10" dirty="0">
                <a:latin typeface="Arial"/>
                <a:cs typeface="Arial"/>
              </a:rPr>
              <a:t>r</a:t>
            </a:r>
            <a:r>
              <a:rPr sz="2400" spc="-20" dirty="0">
                <a:latin typeface="Arial"/>
                <a:cs typeface="Arial"/>
              </a:rPr>
              <a:t>o</a:t>
            </a:r>
            <a:r>
              <a:rPr sz="2400" spc="-5" dirty="0">
                <a:latin typeface="Arial"/>
                <a:cs typeface="Arial"/>
              </a:rPr>
              <a:t>c</a:t>
            </a:r>
            <a:r>
              <a:rPr sz="2400" dirty="0">
                <a:latin typeface="Arial"/>
                <a:cs typeface="Arial"/>
              </a:rPr>
              <a:t>e</a:t>
            </a:r>
            <a:r>
              <a:rPr sz="2400" spc="-5" dirty="0">
                <a:latin typeface="Arial"/>
                <a:cs typeface="Arial"/>
              </a:rPr>
              <a:t>s</a:t>
            </a:r>
            <a:r>
              <a:rPr sz="2400" dirty="0">
                <a:latin typeface="Arial"/>
                <a:cs typeface="Arial"/>
              </a:rPr>
              <a:t>s</a:t>
            </a:r>
            <a:r>
              <a:rPr sz="2400" spc="-15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</a:t>
            </a:r>
            <a:r>
              <a:rPr sz="2400" spc="-5" dirty="0">
                <a:latin typeface="Arial"/>
                <a:cs typeface="Arial"/>
              </a:rPr>
              <a:t>s</a:t>
            </a:r>
            <a:r>
              <a:rPr sz="2400" spc="-30" dirty="0">
                <a:latin typeface="Arial"/>
                <a:cs typeface="Arial"/>
              </a:rPr>
              <a:t>s</a:t>
            </a:r>
            <a:r>
              <a:rPr sz="2400" dirty="0">
                <a:latin typeface="Arial"/>
                <a:cs typeface="Arial"/>
              </a:rPr>
              <a:t>ets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16865">
              <a:lnSpc>
                <a:spcPct val="100000"/>
              </a:lnSpc>
            </a:pPr>
            <a:r>
              <a:rPr spc="-20" dirty="0"/>
              <a:t>De</a:t>
            </a:r>
            <a:r>
              <a:rPr spc="0" dirty="0"/>
              <a:t>t</a:t>
            </a:r>
            <a:r>
              <a:rPr spc="-20" dirty="0"/>
              <a:t>e</a:t>
            </a:r>
            <a:r>
              <a:rPr spc="-10" dirty="0"/>
              <a:t>r</a:t>
            </a:r>
            <a:r>
              <a:rPr spc="-25" dirty="0"/>
              <a:t>m</a:t>
            </a:r>
            <a:r>
              <a:rPr spc="-5" dirty="0"/>
              <a:t>i</a:t>
            </a:r>
            <a:r>
              <a:rPr spc="0" dirty="0"/>
              <a:t>n</a:t>
            </a:r>
            <a:r>
              <a:rPr spc="-5" dirty="0"/>
              <a:t>e</a:t>
            </a:r>
            <a:r>
              <a:rPr spc="55" dirty="0"/>
              <a:t> </a:t>
            </a:r>
            <a:r>
              <a:rPr spc="-10" dirty="0"/>
              <a:t>B</a:t>
            </a:r>
            <a:r>
              <a:rPr spc="-15" dirty="0"/>
              <a:t>u</a:t>
            </a:r>
            <a:r>
              <a:rPr spc="-10" dirty="0"/>
              <a:t>d</a:t>
            </a:r>
            <a:r>
              <a:rPr spc="0" dirty="0"/>
              <a:t>g</a:t>
            </a:r>
            <a:r>
              <a:rPr spc="-20" dirty="0"/>
              <a:t>e</a:t>
            </a:r>
            <a:r>
              <a:rPr spc="-10" dirty="0"/>
              <a:t>t</a:t>
            </a:r>
            <a:r>
              <a:rPr spc="-5" dirty="0"/>
              <a:t>:</a:t>
            </a:r>
            <a:r>
              <a:rPr spc="-10" dirty="0"/>
              <a:t> </a:t>
            </a:r>
            <a:r>
              <a:rPr spc="-5" dirty="0"/>
              <a:t>T</a:t>
            </a:r>
            <a:r>
              <a:rPr spc="10" dirty="0"/>
              <a:t> </a:t>
            </a:r>
            <a:r>
              <a:rPr spc="-10" dirty="0"/>
              <a:t>&amp;</a:t>
            </a:r>
            <a:r>
              <a:rPr spc="20" dirty="0"/>
              <a:t> </a:t>
            </a:r>
            <a:r>
              <a:rPr spc="-5" dirty="0"/>
              <a:t>T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65"/>
              </a:spcBef>
            </a:pPr>
            <a:fld id="{81D60167-4931-47E6-BA6A-407CBD079E47}" type="slidenum">
              <a:rPr spc="-5" dirty="0"/>
              <a:t>29</a:t>
            </a:fld>
            <a:endParaRPr spc="-5" dirty="0"/>
          </a:p>
        </p:txBody>
      </p:sp>
      <p:sp>
        <p:nvSpPr>
          <p:cNvPr id="4" name="object 4"/>
          <p:cNvSpPr txBox="1"/>
          <p:nvPr/>
        </p:nvSpPr>
        <p:spPr>
          <a:xfrm>
            <a:off x="993139" y="1847088"/>
            <a:ext cx="4288155" cy="32918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78790" indent="-466090">
              <a:lnSpc>
                <a:spcPct val="100000"/>
              </a:lnSpc>
              <a:buAutoNum type="arabicPeriod"/>
              <a:tabLst>
                <a:tab pos="479425" algn="l"/>
              </a:tabLst>
            </a:pPr>
            <a:r>
              <a:rPr sz="2400" spc="-10" dirty="0">
                <a:latin typeface="Arial"/>
                <a:cs typeface="Arial"/>
              </a:rPr>
              <a:t>C</a:t>
            </a:r>
            <a:r>
              <a:rPr sz="2400" spc="-20" dirty="0">
                <a:latin typeface="Arial"/>
                <a:cs typeface="Arial"/>
              </a:rPr>
              <a:t>o</a:t>
            </a:r>
            <a:r>
              <a:rPr sz="2400" spc="-5" dirty="0">
                <a:latin typeface="Arial"/>
                <a:cs typeface="Arial"/>
              </a:rPr>
              <a:t>s</a:t>
            </a:r>
            <a:r>
              <a:rPr sz="2400" dirty="0">
                <a:latin typeface="Arial"/>
                <a:cs typeface="Arial"/>
              </a:rPr>
              <a:t>t</a:t>
            </a:r>
            <a:r>
              <a:rPr sz="2400" spc="-13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</a:t>
            </a:r>
            <a:r>
              <a:rPr sz="2400" spc="-20" dirty="0">
                <a:latin typeface="Arial"/>
                <a:cs typeface="Arial"/>
              </a:rPr>
              <a:t>gg</a:t>
            </a:r>
            <a:r>
              <a:rPr sz="2400" spc="-10" dirty="0">
                <a:latin typeface="Arial"/>
                <a:cs typeface="Arial"/>
              </a:rPr>
              <a:t>r</a:t>
            </a:r>
            <a:r>
              <a:rPr sz="2400" dirty="0">
                <a:latin typeface="Arial"/>
                <a:cs typeface="Arial"/>
              </a:rPr>
              <a:t>e</a:t>
            </a:r>
            <a:r>
              <a:rPr sz="2400" spc="-20" dirty="0">
                <a:latin typeface="Arial"/>
                <a:cs typeface="Arial"/>
              </a:rPr>
              <a:t>g</a:t>
            </a:r>
            <a:r>
              <a:rPr sz="2400" dirty="0">
                <a:latin typeface="Arial"/>
                <a:cs typeface="Arial"/>
              </a:rPr>
              <a:t>at</a:t>
            </a:r>
            <a:r>
              <a:rPr sz="2400" spc="-30" dirty="0">
                <a:latin typeface="Arial"/>
                <a:cs typeface="Arial"/>
              </a:rPr>
              <a:t>i</a:t>
            </a:r>
            <a:r>
              <a:rPr sz="2400" spc="-20" dirty="0">
                <a:latin typeface="Arial"/>
                <a:cs typeface="Arial"/>
              </a:rPr>
              <a:t>o</a:t>
            </a:r>
            <a:r>
              <a:rPr sz="2400" dirty="0">
                <a:latin typeface="Arial"/>
                <a:cs typeface="Arial"/>
              </a:rPr>
              <a:t>n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Arial"/>
              <a:buAutoNum type="arabicPeriod"/>
            </a:pPr>
            <a:endParaRPr sz="2500">
              <a:latin typeface="Times New Roman"/>
              <a:cs typeface="Times New Roman"/>
            </a:endParaRPr>
          </a:p>
          <a:p>
            <a:pPr marL="478790" indent="-466090">
              <a:lnSpc>
                <a:spcPct val="100000"/>
              </a:lnSpc>
              <a:buAutoNum type="arabicPeriod"/>
              <a:tabLst>
                <a:tab pos="479425" algn="l"/>
              </a:tabLst>
            </a:pPr>
            <a:r>
              <a:rPr sz="2400" spc="-35" dirty="0">
                <a:latin typeface="Arial"/>
                <a:cs typeface="Arial"/>
              </a:rPr>
              <a:t>R</a:t>
            </a:r>
            <a:r>
              <a:rPr sz="2400" dirty="0">
                <a:latin typeface="Arial"/>
                <a:cs typeface="Arial"/>
              </a:rPr>
              <a:t>e</a:t>
            </a:r>
            <a:r>
              <a:rPr sz="2400" spc="-30" dirty="0">
                <a:latin typeface="Arial"/>
                <a:cs typeface="Arial"/>
              </a:rPr>
              <a:t>s</a:t>
            </a:r>
            <a:r>
              <a:rPr sz="2400" dirty="0">
                <a:latin typeface="Arial"/>
                <a:cs typeface="Arial"/>
              </a:rPr>
              <a:t>e</a:t>
            </a:r>
            <a:r>
              <a:rPr sz="2400" spc="-10" dirty="0">
                <a:latin typeface="Arial"/>
                <a:cs typeface="Arial"/>
              </a:rPr>
              <a:t>r</a:t>
            </a:r>
            <a:r>
              <a:rPr sz="2400" spc="-30" dirty="0">
                <a:latin typeface="Arial"/>
                <a:cs typeface="Arial"/>
              </a:rPr>
              <a:t>v</a:t>
            </a:r>
            <a:r>
              <a:rPr sz="2400" dirty="0">
                <a:latin typeface="Arial"/>
                <a:cs typeface="Arial"/>
              </a:rPr>
              <a:t>e</a:t>
            </a:r>
            <a:r>
              <a:rPr sz="2400" spc="-90" dirty="0">
                <a:latin typeface="Arial"/>
                <a:cs typeface="Arial"/>
              </a:rPr>
              <a:t> </a:t>
            </a:r>
            <a:r>
              <a:rPr sz="2400" spc="-20" dirty="0">
                <a:latin typeface="Arial"/>
                <a:cs typeface="Arial"/>
              </a:rPr>
              <a:t>A</a:t>
            </a:r>
            <a:r>
              <a:rPr sz="2400" dirty="0">
                <a:latin typeface="Arial"/>
                <a:cs typeface="Arial"/>
              </a:rPr>
              <a:t>na</a:t>
            </a:r>
            <a:r>
              <a:rPr sz="2400" spc="-5" dirty="0">
                <a:latin typeface="Arial"/>
                <a:cs typeface="Arial"/>
              </a:rPr>
              <a:t>l</a:t>
            </a:r>
            <a:r>
              <a:rPr sz="2400" spc="-30" dirty="0">
                <a:latin typeface="Arial"/>
                <a:cs typeface="Arial"/>
              </a:rPr>
              <a:t>y</a:t>
            </a:r>
            <a:r>
              <a:rPr sz="2400" spc="-5" dirty="0">
                <a:latin typeface="Arial"/>
                <a:cs typeface="Arial"/>
              </a:rPr>
              <a:t>si</a:t>
            </a:r>
            <a:r>
              <a:rPr sz="2400" dirty="0">
                <a:latin typeface="Arial"/>
                <a:cs typeface="Arial"/>
              </a:rPr>
              <a:t>s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Arial"/>
              <a:buAutoNum type="arabicPeriod"/>
            </a:pPr>
            <a:endParaRPr sz="2500">
              <a:latin typeface="Times New Roman"/>
              <a:cs typeface="Times New Roman"/>
            </a:endParaRPr>
          </a:p>
          <a:p>
            <a:pPr marL="478790" indent="-466090">
              <a:lnSpc>
                <a:spcPct val="100000"/>
              </a:lnSpc>
              <a:buAutoNum type="arabicPeriod"/>
              <a:tabLst>
                <a:tab pos="479425" algn="l"/>
              </a:tabLst>
            </a:pPr>
            <a:r>
              <a:rPr sz="2400" dirty="0">
                <a:latin typeface="Arial"/>
                <a:cs typeface="Arial"/>
              </a:rPr>
              <a:t>E</a:t>
            </a:r>
            <a:r>
              <a:rPr sz="2400" spc="-30" dirty="0">
                <a:latin typeface="Arial"/>
                <a:cs typeface="Arial"/>
              </a:rPr>
              <a:t>x</a:t>
            </a:r>
            <a:r>
              <a:rPr sz="2400" spc="-20" dirty="0">
                <a:latin typeface="Arial"/>
                <a:cs typeface="Arial"/>
              </a:rPr>
              <a:t>p</a:t>
            </a:r>
            <a:r>
              <a:rPr sz="2400" dirty="0">
                <a:latin typeface="Arial"/>
                <a:cs typeface="Arial"/>
              </a:rPr>
              <a:t>e</a:t>
            </a:r>
            <a:r>
              <a:rPr sz="2400" spc="-10" dirty="0">
                <a:latin typeface="Arial"/>
                <a:cs typeface="Arial"/>
              </a:rPr>
              <a:t>r</a:t>
            </a:r>
            <a:r>
              <a:rPr sz="2400" dirty="0">
                <a:latin typeface="Arial"/>
                <a:cs typeface="Arial"/>
              </a:rPr>
              <a:t>t </a:t>
            </a:r>
            <a:r>
              <a:rPr sz="2400" spc="-5" dirty="0">
                <a:latin typeface="Arial"/>
                <a:cs typeface="Arial"/>
              </a:rPr>
              <a:t>J</a:t>
            </a:r>
            <a:r>
              <a:rPr sz="2400" spc="-20" dirty="0">
                <a:latin typeface="Arial"/>
                <a:cs typeface="Arial"/>
              </a:rPr>
              <a:t>u</a:t>
            </a:r>
            <a:r>
              <a:rPr sz="2400" dirty="0">
                <a:latin typeface="Arial"/>
                <a:cs typeface="Arial"/>
              </a:rPr>
              <a:t>d</a:t>
            </a:r>
            <a:r>
              <a:rPr sz="2400" spc="-20" dirty="0">
                <a:latin typeface="Arial"/>
                <a:cs typeface="Arial"/>
              </a:rPr>
              <a:t>g</a:t>
            </a:r>
            <a:r>
              <a:rPr sz="2400" spc="-15" dirty="0">
                <a:latin typeface="Arial"/>
                <a:cs typeface="Arial"/>
              </a:rPr>
              <a:t>m</a:t>
            </a:r>
            <a:r>
              <a:rPr sz="2400" dirty="0">
                <a:latin typeface="Arial"/>
                <a:cs typeface="Arial"/>
              </a:rPr>
              <a:t>e</a:t>
            </a:r>
            <a:r>
              <a:rPr sz="2400" spc="-20" dirty="0">
                <a:latin typeface="Arial"/>
                <a:cs typeface="Arial"/>
              </a:rPr>
              <a:t>n</a:t>
            </a:r>
            <a:r>
              <a:rPr sz="2400" dirty="0">
                <a:latin typeface="Arial"/>
                <a:cs typeface="Arial"/>
              </a:rPr>
              <a:t>t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Arial"/>
              <a:buAutoNum type="arabicPeriod"/>
            </a:pPr>
            <a:endParaRPr sz="2500">
              <a:latin typeface="Times New Roman"/>
              <a:cs typeface="Times New Roman"/>
            </a:endParaRPr>
          </a:p>
          <a:p>
            <a:pPr marL="478790" indent="-466090">
              <a:lnSpc>
                <a:spcPct val="100000"/>
              </a:lnSpc>
              <a:buAutoNum type="arabicPeriod"/>
              <a:tabLst>
                <a:tab pos="479425" algn="l"/>
              </a:tabLst>
            </a:pPr>
            <a:r>
              <a:rPr sz="2400" spc="-10" dirty="0">
                <a:latin typeface="Arial"/>
                <a:cs typeface="Arial"/>
              </a:rPr>
              <a:t>H</a:t>
            </a:r>
            <a:r>
              <a:rPr sz="2400" spc="-5" dirty="0">
                <a:latin typeface="Arial"/>
                <a:cs typeface="Arial"/>
              </a:rPr>
              <a:t>is</a:t>
            </a:r>
            <a:r>
              <a:rPr sz="2400" spc="-20" dirty="0">
                <a:latin typeface="Arial"/>
                <a:cs typeface="Arial"/>
              </a:rPr>
              <a:t>t</a:t>
            </a:r>
            <a:r>
              <a:rPr sz="2400" dirty="0">
                <a:latin typeface="Arial"/>
                <a:cs typeface="Arial"/>
              </a:rPr>
              <a:t>o</a:t>
            </a:r>
            <a:r>
              <a:rPr sz="2400" spc="-10" dirty="0">
                <a:latin typeface="Arial"/>
                <a:cs typeface="Arial"/>
              </a:rPr>
              <a:t>r</a:t>
            </a:r>
            <a:r>
              <a:rPr sz="2400" spc="-5" dirty="0">
                <a:latin typeface="Arial"/>
                <a:cs typeface="Arial"/>
              </a:rPr>
              <a:t>i</a:t>
            </a:r>
            <a:r>
              <a:rPr sz="2400" spc="-30" dirty="0">
                <a:latin typeface="Arial"/>
                <a:cs typeface="Arial"/>
              </a:rPr>
              <a:t>c</a:t>
            </a:r>
            <a:r>
              <a:rPr sz="2400" dirty="0">
                <a:latin typeface="Arial"/>
                <a:cs typeface="Arial"/>
              </a:rPr>
              <a:t>al</a:t>
            </a:r>
            <a:r>
              <a:rPr sz="2400" spc="40" dirty="0">
                <a:latin typeface="Arial"/>
                <a:cs typeface="Arial"/>
              </a:rPr>
              <a:t> </a:t>
            </a:r>
            <a:r>
              <a:rPr sz="2400" spc="-35" dirty="0">
                <a:latin typeface="Arial"/>
                <a:cs typeface="Arial"/>
              </a:rPr>
              <a:t>R</a:t>
            </a:r>
            <a:r>
              <a:rPr sz="2400" dirty="0">
                <a:latin typeface="Arial"/>
                <a:cs typeface="Arial"/>
              </a:rPr>
              <a:t>e</a:t>
            </a:r>
            <a:r>
              <a:rPr sz="2400" spc="-30" dirty="0">
                <a:latin typeface="Arial"/>
                <a:cs typeface="Arial"/>
              </a:rPr>
              <a:t>l</a:t>
            </a:r>
            <a:r>
              <a:rPr sz="2400" dirty="0">
                <a:latin typeface="Arial"/>
                <a:cs typeface="Arial"/>
              </a:rPr>
              <a:t>at</a:t>
            </a:r>
            <a:r>
              <a:rPr sz="2400" spc="-30" dirty="0">
                <a:latin typeface="Arial"/>
                <a:cs typeface="Arial"/>
              </a:rPr>
              <a:t>i</a:t>
            </a:r>
            <a:r>
              <a:rPr sz="2400" dirty="0">
                <a:latin typeface="Arial"/>
                <a:cs typeface="Arial"/>
              </a:rPr>
              <a:t>on</a:t>
            </a:r>
            <a:r>
              <a:rPr sz="2400" spc="-30" dirty="0">
                <a:latin typeface="Arial"/>
                <a:cs typeface="Arial"/>
              </a:rPr>
              <a:t>s</a:t>
            </a:r>
            <a:r>
              <a:rPr sz="2400" dirty="0">
                <a:latin typeface="Arial"/>
                <a:cs typeface="Arial"/>
              </a:rPr>
              <a:t>h</a:t>
            </a:r>
            <a:r>
              <a:rPr sz="2400" spc="-5" dirty="0">
                <a:latin typeface="Arial"/>
                <a:cs typeface="Arial"/>
              </a:rPr>
              <a:t>i</a:t>
            </a:r>
            <a:r>
              <a:rPr sz="2400" dirty="0">
                <a:latin typeface="Arial"/>
                <a:cs typeface="Arial"/>
              </a:rPr>
              <a:t>ps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Arial"/>
              <a:buAutoNum type="arabicPeriod"/>
            </a:pPr>
            <a:endParaRPr sz="2500">
              <a:latin typeface="Times New Roman"/>
              <a:cs typeface="Times New Roman"/>
            </a:endParaRPr>
          </a:p>
          <a:p>
            <a:pPr marL="478790" indent="-466090">
              <a:lnSpc>
                <a:spcPct val="100000"/>
              </a:lnSpc>
              <a:buAutoNum type="arabicPeriod"/>
              <a:tabLst>
                <a:tab pos="479425" algn="l"/>
              </a:tabLst>
            </a:pPr>
            <a:r>
              <a:rPr sz="2400" spc="-30" dirty="0">
                <a:latin typeface="Arial"/>
                <a:cs typeface="Arial"/>
              </a:rPr>
              <a:t>F</a:t>
            </a:r>
            <a:r>
              <a:rPr sz="2400" dirty="0">
                <a:latin typeface="Arial"/>
                <a:cs typeface="Arial"/>
              </a:rPr>
              <a:t>u</a:t>
            </a:r>
            <a:r>
              <a:rPr sz="2400" spc="-20" dirty="0">
                <a:latin typeface="Arial"/>
                <a:cs typeface="Arial"/>
              </a:rPr>
              <a:t>n</a:t>
            </a:r>
            <a:r>
              <a:rPr sz="2400" dirty="0">
                <a:latin typeface="Arial"/>
                <a:cs typeface="Arial"/>
              </a:rPr>
              <a:t>d</a:t>
            </a:r>
            <a:r>
              <a:rPr sz="2400" spc="-5" dirty="0">
                <a:latin typeface="Arial"/>
                <a:cs typeface="Arial"/>
              </a:rPr>
              <a:t>i</a:t>
            </a:r>
            <a:r>
              <a:rPr sz="2400" dirty="0">
                <a:latin typeface="Arial"/>
                <a:cs typeface="Arial"/>
              </a:rPr>
              <a:t>ng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L</a:t>
            </a:r>
            <a:r>
              <a:rPr sz="2400" spc="-5" dirty="0">
                <a:latin typeface="Arial"/>
                <a:cs typeface="Arial"/>
              </a:rPr>
              <a:t>i</a:t>
            </a:r>
            <a:r>
              <a:rPr sz="2400" spc="5" dirty="0">
                <a:latin typeface="Arial"/>
                <a:cs typeface="Arial"/>
              </a:rPr>
              <a:t>m</a:t>
            </a:r>
            <a:r>
              <a:rPr sz="2400" spc="-5" dirty="0">
                <a:latin typeface="Arial"/>
                <a:cs typeface="Arial"/>
              </a:rPr>
              <a:t>i</a:t>
            </a:r>
            <a:r>
              <a:rPr sz="2400" dirty="0">
                <a:latin typeface="Arial"/>
                <a:cs typeface="Arial"/>
              </a:rPr>
              <a:t>t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spc="-35" dirty="0">
                <a:latin typeface="Arial"/>
                <a:cs typeface="Arial"/>
              </a:rPr>
              <a:t>R</a:t>
            </a:r>
            <a:r>
              <a:rPr sz="2400" dirty="0">
                <a:latin typeface="Arial"/>
                <a:cs typeface="Arial"/>
              </a:rPr>
              <a:t>e</a:t>
            </a:r>
            <a:r>
              <a:rPr sz="2400" spc="-5" dirty="0">
                <a:latin typeface="Arial"/>
                <a:cs typeface="Arial"/>
              </a:rPr>
              <a:t>c</a:t>
            </a:r>
            <a:r>
              <a:rPr sz="2400" spc="-20" dirty="0">
                <a:latin typeface="Arial"/>
                <a:cs typeface="Arial"/>
              </a:rPr>
              <a:t>o</a:t>
            </a:r>
            <a:r>
              <a:rPr sz="2400" dirty="0">
                <a:latin typeface="Arial"/>
                <a:cs typeface="Arial"/>
              </a:rPr>
              <a:t>n</a:t>
            </a:r>
            <a:r>
              <a:rPr sz="2400" spc="-5" dirty="0">
                <a:latin typeface="Arial"/>
                <a:cs typeface="Arial"/>
              </a:rPr>
              <a:t>cili</a:t>
            </a:r>
            <a:r>
              <a:rPr sz="2400" spc="-20" dirty="0">
                <a:latin typeface="Arial"/>
                <a:cs typeface="Arial"/>
              </a:rPr>
              <a:t>a</a:t>
            </a:r>
            <a:r>
              <a:rPr sz="2400" dirty="0">
                <a:latin typeface="Arial"/>
                <a:cs typeface="Arial"/>
              </a:rPr>
              <a:t>t</a:t>
            </a:r>
            <a:r>
              <a:rPr sz="2400" spc="-5" dirty="0">
                <a:latin typeface="Arial"/>
                <a:cs typeface="Arial"/>
              </a:rPr>
              <a:t>i</a:t>
            </a:r>
            <a:r>
              <a:rPr sz="2400" spc="-20" dirty="0">
                <a:latin typeface="Arial"/>
                <a:cs typeface="Arial"/>
              </a:rPr>
              <a:t>o</a:t>
            </a:r>
            <a:r>
              <a:rPr sz="2400" dirty="0">
                <a:latin typeface="Arial"/>
                <a:cs typeface="Arial"/>
              </a:rPr>
              <a:t>n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0739" y="632967"/>
            <a:ext cx="1882139" cy="6705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0" dirty="0"/>
              <a:t>A</a:t>
            </a:r>
            <a:r>
              <a:rPr spc="-15" dirty="0"/>
              <a:t>g</a:t>
            </a:r>
            <a:r>
              <a:rPr spc="-20" dirty="0"/>
              <a:t>e</a:t>
            </a:r>
            <a:r>
              <a:rPr spc="-15" dirty="0"/>
              <a:t>n</a:t>
            </a:r>
            <a:r>
              <a:rPr spc="0" dirty="0"/>
              <a:t>d</a:t>
            </a:r>
            <a:r>
              <a:rPr spc="-5" dirty="0"/>
              <a:t>a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40739" y="1631188"/>
            <a:ext cx="7473315" cy="48723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32740" indent="-320040">
              <a:lnSpc>
                <a:spcPct val="100000"/>
              </a:lnSpc>
              <a:buClr>
                <a:srgbClr val="765E54"/>
              </a:buClr>
              <a:buSzPct val="60344"/>
              <a:buFont typeface="Wingdings"/>
              <a:buChar char=""/>
              <a:tabLst>
                <a:tab pos="332740" algn="l"/>
              </a:tabLst>
            </a:pPr>
            <a:r>
              <a:rPr sz="2900" dirty="0">
                <a:latin typeface="Georgia"/>
                <a:cs typeface="Georgia"/>
              </a:rPr>
              <a:t>D</a:t>
            </a:r>
            <a:r>
              <a:rPr sz="2900" spc="-15" dirty="0">
                <a:latin typeface="Georgia"/>
                <a:cs typeface="Georgia"/>
              </a:rPr>
              <a:t>e</a:t>
            </a:r>
            <a:r>
              <a:rPr sz="2900" spc="-10" dirty="0">
                <a:latin typeface="Georgia"/>
                <a:cs typeface="Georgia"/>
              </a:rPr>
              <a:t>f</a:t>
            </a:r>
            <a:r>
              <a:rPr sz="2900" spc="-15" dirty="0">
                <a:latin typeface="Georgia"/>
                <a:cs typeface="Georgia"/>
              </a:rPr>
              <a:t>ini</a:t>
            </a:r>
            <a:r>
              <a:rPr sz="2900" dirty="0">
                <a:latin typeface="Georgia"/>
                <a:cs typeface="Georgia"/>
              </a:rPr>
              <a:t>t</a:t>
            </a:r>
            <a:r>
              <a:rPr sz="2900" spc="5" dirty="0">
                <a:latin typeface="Georgia"/>
                <a:cs typeface="Georgia"/>
              </a:rPr>
              <a:t>i</a:t>
            </a:r>
            <a:r>
              <a:rPr sz="2900" spc="-10" dirty="0">
                <a:latin typeface="Georgia"/>
                <a:cs typeface="Georgia"/>
              </a:rPr>
              <a:t>o</a:t>
            </a:r>
            <a:r>
              <a:rPr sz="2900" spc="-15" dirty="0">
                <a:latin typeface="Georgia"/>
                <a:cs typeface="Georgia"/>
              </a:rPr>
              <a:t>n</a:t>
            </a:r>
            <a:r>
              <a:rPr sz="2900" dirty="0">
                <a:latin typeface="Georgia"/>
                <a:cs typeface="Georgia"/>
              </a:rPr>
              <a:t>s</a:t>
            </a:r>
            <a:endParaRPr sz="2900">
              <a:latin typeface="Georgia"/>
              <a:cs typeface="Georgia"/>
            </a:endParaRPr>
          </a:p>
          <a:p>
            <a:pPr marL="332740" indent="-320040">
              <a:lnSpc>
                <a:spcPct val="100000"/>
              </a:lnSpc>
              <a:spcBef>
                <a:spcPts val="1580"/>
              </a:spcBef>
              <a:buClr>
                <a:srgbClr val="765E54"/>
              </a:buClr>
              <a:buSzPct val="60344"/>
              <a:buFont typeface="Wingdings"/>
              <a:buChar char=""/>
              <a:tabLst>
                <a:tab pos="332740" algn="l"/>
              </a:tabLst>
            </a:pPr>
            <a:r>
              <a:rPr sz="2900" dirty="0">
                <a:latin typeface="Georgia"/>
                <a:cs typeface="Georgia"/>
              </a:rPr>
              <a:t>P</a:t>
            </a:r>
            <a:r>
              <a:rPr sz="2900" spc="-5" dirty="0">
                <a:latin typeface="Georgia"/>
                <a:cs typeface="Georgia"/>
              </a:rPr>
              <a:t>a</a:t>
            </a:r>
            <a:r>
              <a:rPr sz="2900" spc="5" dirty="0">
                <a:latin typeface="Georgia"/>
                <a:cs typeface="Georgia"/>
              </a:rPr>
              <a:t>y</a:t>
            </a:r>
            <a:r>
              <a:rPr sz="2900" dirty="0">
                <a:latin typeface="Georgia"/>
                <a:cs typeface="Georgia"/>
              </a:rPr>
              <a:t>b</a:t>
            </a:r>
            <a:r>
              <a:rPr sz="2900" spc="-30" dirty="0">
                <a:latin typeface="Georgia"/>
                <a:cs typeface="Georgia"/>
              </a:rPr>
              <a:t>a</a:t>
            </a:r>
            <a:r>
              <a:rPr sz="2900" dirty="0">
                <a:latin typeface="Georgia"/>
                <a:cs typeface="Georgia"/>
              </a:rPr>
              <a:t>ck</a:t>
            </a:r>
            <a:r>
              <a:rPr sz="2900" spc="-5" dirty="0">
                <a:latin typeface="Georgia"/>
                <a:cs typeface="Georgia"/>
              </a:rPr>
              <a:t> </a:t>
            </a:r>
            <a:r>
              <a:rPr sz="2900" dirty="0">
                <a:latin typeface="Georgia"/>
                <a:cs typeface="Georgia"/>
              </a:rPr>
              <a:t>P</a:t>
            </a:r>
            <a:r>
              <a:rPr sz="2900" spc="-15" dirty="0">
                <a:latin typeface="Georgia"/>
                <a:cs typeface="Georgia"/>
              </a:rPr>
              <a:t>e</a:t>
            </a:r>
            <a:r>
              <a:rPr sz="2900" spc="5" dirty="0">
                <a:latin typeface="Georgia"/>
                <a:cs typeface="Georgia"/>
              </a:rPr>
              <a:t>r</a:t>
            </a:r>
            <a:r>
              <a:rPr sz="2900" spc="-15" dirty="0">
                <a:latin typeface="Georgia"/>
                <a:cs typeface="Georgia"/>
              </a:rPr>
              <a:t>i</a:t>
            </a:r>
            <a:r>
              <a:rPr sz="2900" spc="-10" dirty="0">
                <a:latin typeface="Georgia"/>
                <a:cs typeface="Georgia"/>
              </a:rPr>
              <a:t>o</a:t>
            </a:r>
            <a:r>
              <a:rPr sz="2900" dirty="0">
                <a:latin typeface="Georgia"/>
                <a:cs typeface="Georgia"/>
              </a:rPr>
              <a:t>d</a:t>
            </a:r>
            <a:r>
              <a:rPr sz="2900" spc="-50" dirty="0">
                <a:latin typeface="Georgia"/>
                <a:cs typeface="Georgia"/>
              </a:rPr>
              <a:t> </a:t>
            </a:r>
            <a:r>
              <a:rPr sz="2900" dirty="0">
                <a:latin typeface="Georgia"/>
                <a:cs typeface="Georgia"/>
              </a:rPr>
              <a:t>/</a:t>
            </a:r>
            <a:r>
              <a:rPr sz="2900" spc="-25" dirty="0">
                <a:latin typeface="Georgia"/>
                <a:cs typeface="Georgia"/>
              </a:rPr>
              <a:t> </a:t>
            </a:r>
            <a:r>
              <a:rPr sz="2900" spc="20" dirty="0">
                <a:latin typeface="Georgia"/>
                <a:cs typeface="Georgia"/>
              </a:rPr>
              <a:t>T</a:t>
            </a:r>
            <a:r>
              <a:rPr sz="2900" spc="-15" dirty="0">
                <a:latin typeface="Georgia"/>
                <a:cs typeface="Georgia"/>
              </a:rPr>
              <a:t>i</a:t>
            </a:r>
            <a:r>
              <a:rPr sz="2900" dirty="0">
                <a:latin typeface="Georgia"/>
                <a:cs typeface="Georgia"/>
              </a:rPr>
              <a:t>me</a:t>
            </a:r>
            <a:r>
              <a:rPr sz="2900" spc="-25" dirty="0">
                <a:latin typeface="Georgia"/>
                <a:cs typeface="Georgia"/>
              </a:rPr>
              <a:t> </a:t>
            </a:r>
            <a:r>
              <a:rPr sz="2900" dirty="0">
                <a:latin typeface="Georgia"/>
                <a:cs typeface="Georgia"/>
              </a:rPr>
              <a:t>V</a:t>
            </a:r>
            <a:r>
              <a:rPr sz="2900" spc="-5" dirty="0">
                <a:latin typeface="Georgia"/>
                <a:cs typeface="Georgia"/>
              </a:rPr>
              <a:t>a</a:t>
            </a:r>
            <a:r>
              <a:rPr sz="2900" spc="5" dirty="0">
                <a:latin typeface="Georgia"/>
                <a:cs typeface="Georgia"/>
              </a:rPr>
              <a:t>l</a:t>
            </a:r>
            <a:r>
              <a:rPr sz="2900" dirty="0">
                <a:latin typeface="Georgia"/>
                <a:cs typeface="Georgia"/>
              </a:rPr>
              <a:t>ue</a:t>
            </a:r>
            <a:r>
              <a:rPr sz="2900" spc="-20" dirty="0">
                <a:latin typeface="Georgia"/>
                <a:cs typeface="Georgia"/>
              </a:rPr>
              <a:t> </a:t>
            </a:r>
            <a:r>
              <a:rPr sz="2900" spc="-10" dirty="0">
                <a:latin typeface="Georgia"/>
                <a:cs typeface="Georgia"/>
              </a:rPr>
              <a:t>o</a:t>
            </a:r>
            <a:r>
              <a:rPr sz="2900" dirty="0">
                <a:latin typeface="Georgia"/>
                <a:cs typeface="Georgia"/>
              </a:rPr>
              <a:t>f</a:t>
            </a:r>
            <a:r>
              <a:rPr sz="2900" spc="-35" dirty="0">
                <a:latin typeface="Georgia"/>
                <a:cs typeface="Georgia"/>
              </a:rPr>
              <a:t> </a:t>
            </a:r>
            <a:r>
              <a:rPr sz="2900" spc="10" dirty="0">
                <a:latin typeface="Georgia"/>
                <a:cs typeface="Georgia"/>
              </a:rPr>
              <a:t>M</a:t>
            </a:r>
            <a:r>
              <a:rPr sz="2900" spc="-10" dirty="0">
                <a:latin typeface="Georgia"/>
                <a:cs typeface="Georgia"/>
              </a:rPr>
              <a:t>o</a:t>
            </a:r>
            <a:r>
              <a:rPr sz="2900" spc="-15" dirty="0">
                <a:latin typeface="Georgia"/>
                <a:cs typeface="Georgia"/>
              </a:rPr>
              <a:t>n</a:t>
            </a:r>
            <a:r>
              <a:rPr sz="2900" spc="5" dirty="0">
                <a:latin typeface="Georgia"/>
                <a:cs typeface="Georgia"/>
              </a:rPr>
              <a:t>e</a:t>
            </a:r>
            <a:r>
              <a:rPr sz="2900" dirty="0">
                <a:latin typeface="Georgia"/>
                <a:cs typeface="Georgia"/>
              </a:rPr>
              <a:t>y /</a:t>
            </a:r>
            <a:r>
              <a:rPr sz="2900" spc="-25" dirty="0">
                <a:latin typeface="Georgia"/>
                <a:cs typeface="Georgia"/>
              </a:rPr>
              <a:t> </a:t>
            </a:r>
            <a:r>
              <a:rPr sz="2900" dirty="0">
                <a:latin typeface="Georgia"/>
                <a:cs typeface="Georgia"/>
              </a:rPr>
              <a:t>PV</a:t>
            </a:r>
            <a:endParaRPr sz="2900">
              <a:latin typeface="Georgia"/>
              <a:cs typeface="Georgia"/>
            </a:endParaRPr>
          </a:p>
          <a:p>
            <a:pPr marL="332740" indent="-320040">
              <a:lnSpc>
                <a:spcPct val="100000"/>
              </a:lnSpc>
              <a:spcBef>
                <a:spcPts val="1725"/>
              </a:spcBef>
              <a:buClr>
                <a:srgbClr val="765E54"/>
              </a:buClr>
              <a:buSzPct val="60344"/>
              <a:buFont typeface="Wingdings"/>
              <a:buChar char=""/>
              <a:tabLst>
                <a:tab pos="332740" algn="l"/>
              </a:tabLst>
            </a:pPr>
            <a:r>
              <a:rPr sz="2900" dirty="0">
                <a:latin typeface="Georgia"/>
                <a:cs typeface="Georgia"/>
              </a:rPr>
              <a:t>7</a:t>
            </a:r>
            <a:r>
              <a:rPr sz="2900" spc="5" dirty="0">
                <a:latin typeface="Georgia"/>
                <a:cs typeface="Georgia"/>
              </a:rPr>
              <a:t>.</a:t>
            </a:r>
            <a:r>
              <a:rPr sz="2900" dirty="0">
                <a:latin typeface="Georgia"/>
                <a:cs typeface="Georgia"/>
              </a:rPr>
              <a:t>1 P</a:t>
            </a:r>
            <a:r>
              <a:rPr sz="2900" spc="-15" dirty="0">
                <a:latin typeface="Georgia"/>
                <a:cs typeface="Georgia"/>
              </a:rPr>
              <a:t>l</a:t>
            </a:r>
            <a:r>
              <a:rPr sz="2900" spc="-5" dirty="0">
                <a:latin typeface="Georgia"/>
                <a:cs typeface="Georgia"/>
              </a:rPr>
              <a:t>a</a:t>
            </a:r>
            <a:r>
              <a:rPr sz="2900" dirty="0">
                <a:latin typeface="Georgia"/>
                <a:cs typeface="Georgia"/>
              </a:rPr>
              <a:t>n</a:t>
            </a:r>
            <a:r>
              <a:rPr sz="2900" spc="-35" dirty="0">
                <a:latin typeface="Georgia"/>
                <a:cs typeface="Georgia"/>
              </a:rPr>
              <a:t> </a:t>
            </a:r>
            <a:r>
              <a:rPr sz="2900" dirty="0">
                <a:latin typeface="Georgia"/>
                <a:cs typeface="Georgia"/>
              </a:rPr>
              <a:t>C</a:t>
            </a:r>
            <a:r>
              <a:rPr sz="2900" spc="-10" dirty="0">
                <a:latin typeface="Georgia"/>
                <a:cs typeface="Georgia"/>
              </a:rPr>
              <a:t>os</a:t>
            </a:r>
            <a:r>
              <a:rPr sz="2900" dirty="0">
                <a:latin typeface="Georgia"/>
                <a:cs typeface="Georgia"/>
              </a:rPr>
              <a:t>t</a:t>
            </a:r>
            <a:r>
              <a:rPr sz="2900" spc="-10" dirty="0">
                <a:latin typeface="Georgia"/>
                <a:cs typeface="Georgia"/>
              </a:rPr>
              <a:t> M</a:t>
            </a:r>
            <a:r>
              <a:rPr sz="2900" spc="-5" dirty="0">
                <a:latin typeface="Georgia"/>
                <a:cs typeface="Georgia"/>
              </a:rPr>
              <a:t>a</a:t>
            </a:r>
            <a:r>
              <a:rPr sz="2900" spc="-15" dirty="0">
                <a:latin typeface="Georgia"/>
                <a:cs typeface="Georgia"/>
              </a:rPr>
              <a:t>n</a:t>
            </a:r>
            <a:r>
              <a:rPr sz="2900" spc="20" dirty="0">
                <a:latin typeface="Georgia"/>
                <a:cs typeface="Georgia"/>
              </a:rPr>
              <a:t>a</a:t>
            </a:r>
            <a:r>
              <a:rPr sz="2900" spc="5" dirty="0">
                <a:latin typeface="Georgia"/>
                <a:cs typeface="Georgia"/>
              </a:rPr>
              <a:t>g</a:t>
            </a:r>
            <a:r>
              <a:rPr sz="2900" spc="-15" dirty="0">
                <a:latin typeface="Georgia"/>
                <a:cs typeface="Georgia"/>
              </a:rPr>
              <a:t>e</a:t>
            </a:r>
            <a:r>
              <a:rPr sz="2900" dirty="0">
                <a:latin typeface="Georgia"/>
                <a:cs typeface="Georgia"/>
              </a:rPr>
              <a:t>m</a:t>
            </a:r>
            <a:r>
              <a:rPr sz="2900" spc="-15" dirty="0">
                <a:latin typeface="Georgia"/>
                <a:cs typeface="Georgia"/>
              </a:rPr>
              <a:t>en</a:t>
            </a:r>
            <a:r>
              <a:rPr sz="2900" dirty="0">
                <a:latin typeface="Georgia"/>
                <a:cs typeface="Georgia"/>
              </a:rPr>
              <a:t>t</a:t>
            </a:r>
            <a:endParaRPr sz="2900">
              <a:latin typeface="Georgia"/>
              <a:cs typeface="Georgia"/>
            </a:endParaRPr>
          </a:p>
          <a:p>
            <a:pPr marL="332740" indent="-320040">
              <a:lnSpc>
                <a:spcPct val="100000"/>
              </a:lnSpc>
              <a:spcBef>
                <a:spcPts val="1750"/>
              </a:spcBef>
              <a:buClr>
                <a:srgbClr val="765E54"/>
              </a:buClr>
              <a:buSzPct val="60344"/>
              <a:buFont typeface="Wingdings"/>
              <a:buChar char=""/>
              <a:tabLst>
                <a:tab pos="332740" algn="l"/>
              </a:tabLst>
            </a:pPr>
            <a:r>
              <a:rPr sz="2900" dirty="0">
                <a:latin typeface="Georgia"/>
                <a:cs typeface="Georgia"/>
              </a:rPr>
              <a:t>7</a:t>
            </a:r>
            <a:r>
              <a:rPr sz="2900" spc="5" dirty="0">
                <a:latin typeface="Georgia"/>
                <a:cs typeface="Georgia"/>
              </a:rPr>
              <a:t>.</a:t>
            </a:r>
            <a:r>
              <a:rPr sz="2900" dirty="0">
                <a:latin typeface="Georgia"/>
                <a:cs typeface="Georgia"/>
              </a:rPr>
              <a:t>2</a:t>
            </a:r>
            <a:r>
              <a:rPr sz="2900" spc="10" dirty="0">
                <a:latin typeface="Georgia"/>
                <a:cs typeface="Georgia"/>
              </a:rPr>
              <a:t> </a:t>
            </a:r>
            <a:r>
              <a:rPr sz="2900" spc="-5" dirty="0">
                <a:latin typeface="Georgia"/>
                <a:cs typeface="Georgia"/>
              </a:rPr>
              <a:t>E</a:t>
            </a:r>
            <a:r>
              <a:rPr sz="2900" spc="-10" dirty="0">
                <a:latin typeface="Georgia"/>
                <a:cs typeface="Georgia"/>
              </a:rPr>
              <a:t>s</a:t>
            </a:r>
            <a:r>
              <a:rPr sz="2900" dirty="0">
                <a:latin typeface="Georgia"/>
                <a:cs typeface="Georgia"/>
              </a:rPr>
              <a:t>t</a:t>
            </a:r>
            <a:r>
              <a:rPr sz="2900" spc="-15" dirty="0">
                <a:latin typeface="Georgia"/>
                <a:cs typeface="Georgia"/>
              </a:rPr>
              <a:t>i</a:t>
            </a:r>
            <a:r>
              <a:rPr sz="2900" spc="-25" dirty="0">
                <a:latin typeface="Georgia"/>
                <a:cs typeface="Georgia"/>
              </a:rPr>
              <a:t>m</a:t>
            </a:r>
            <a:r>
              <a:rPr sz="2900" spc="-5" dirty="0">
                <a:latin typeface="Georgia"/>
                <a:cs typeface="Georgia"/>
              </a:rPr>
              <a:t>a</a:t>
            </a:r>
            <a:r>
              <a:rPr sz="2900" dirty="0">
                <a:latin typeface="Georgia"/>
                <a:cs typeface="Georgia"/>
              </a:rPr>
              <a:t>te</a:t>
            </a:r>
            <a:r>
              <a:rPr sz="2900" spc="-20" dirty="0">
                <a:latin typeface="Georgia"/>
                <a:cs typeface="Georgia"/>
              </a:rPr>
              <a:t> </a:t>
            </a:r>
            <a:r>
              <a:rPr sz="2900" dirty="0">
                <a:latin typeface="Georgia"/>
                <a:cs typeface="Georgia"/>
              </a:rPr>
              <a:t>C</a:t>
            </a:r>
            <a:r>
              <a:rPr sz="2900" spc="-10" dirty="0">
                <a:latin typeface="Georgia"/>
                <a:cs typeface="Georgia"/>
              </a:rPr>
              <a:t>os</a:t>
            </a:r>
            <a:r>
              <a:rPr sz="2900" dirty="0">
                <a:latin typeface="Georgia"/>
                <a:cs typeface="Georgia"/>
              </a:rPr>
              <a:t>ts</a:t>
            </a:r>
            <a:endParaRPr sz="2900">
              <a:latin typeface="Georgia"/>
              <a:cs typeface="Georgia"/>
            </a:endParaRPr>
          </a:p>
          <a:p>
            <a:pPr marL="332740" indent="-320040">
              <a:lnSpc>
                <a:spcPct val="100000"/>
              </a:lnSpc>
              <a:spcBef>
                <a:spcPts val="1750"/>
              </a:spcBef>
              <a:buClr>
                <a:srgbClr val="765E54"/>
              </a:buClr>
              <a:buSzPct val="60344"/>
              <a:buFont typeface="Wingdings"/>
              <a:buChar char=""/>
              <a:tabLst>
                <a:tab pos="332740" algn="l"/>
              </a:tabLst>
            </a:pPr>
            <a:r>
              <a:rPr sz="2900" dirty="0">
                <a:latin typeface="Georgia"/>
                <a:cs typeface="Georgia"/>
              </a:rPr>
              <a:t>7</a:t>
            </a:r>
            <a:r>
              <a:rPr sz="2900" spc="5" dirty="0">
                <a:latin typeface="Georgia"/>
                <a:cs typeface="Georgia"/>
              </a:rPr>
              <a:t>.</a:t>
            </a:r>
            <a:r>
              <a:rPr sz="2900" dirty="0">
                <a:latin typeface="Georgia"/>
                <a:cs typeface="Georgia"/>
              </a:rPr>
              <a:t>3</a:t>
            </a:r>
            <a:r>
              <a:rPr sz="2900" spc="10" dirty="0">
                <a:latin typeface="Georgia"/>
                <a:cs typeface="Georgia"/>
              </a:rPr>
              <a:t> </a:t>
            </a:r>
            <a:r>
              <a:rPr sz="2900" dirty="0">
                <a:latin typeface="Georgia"/>
                <a:cs typeface="Georgia"/>
              </a:rPr>
              <a:t>D</a:t>
            </a:r>
            <a:r>
              <a:rPr sz="2900" spc="-15" dirty="0">
                <a:latin typeface="Georgia"/>
                <a:cs typeface="Georgia"/>
              </a:rPr>
              <a:t>e</a:t>
            </a:r>
            <a:r>
              <a:rPr sz="2900" dirty="0">
                <a:latin typeface="Georgia"/>
                <a:cs typeface="Georgia"/>
              </a:rPr>
              <a:t>t</a:t>
            </a:r>
            <a:r>
              <a:rPr sz="2900" spc="-15" dirty="0">
                <a:latin typeface="Georgia"/>
                <a:cs typeface="Georgia"/>
              </a:rPr>
              <a:t>e</a:t>
            </a:r>
            <a:r>
              <a:rPr sz="2900" spc="-20" dirty="0">
                <a:latin typeface="Georgia"/>
                <a:cs typeface="Georgia"/>
              </a:rPr>
              <a:t>r</a:t>
            </a:r>
            <a:r>
              <a:rPr sz="2900" dirty="0">
                <a:latin typeface="Georgia"/>
                <a:cs typeface="Georgia"/>
              </a:rPr>
              <a:t>m</a:t>
            </a:r>
            <a:r>
              <a:rPr sz="2900" spc="-15" dirty="0">
                <a:latin typeface="Georgia"/>
                <a:cs typeface="Georgia"/>
              </a:rPr>
              <a:t>in</a:t>
            </a:r>
            <a:r>
              <a:rPr sz="2900" dirty="0">
                <a:latin typeface="Georgia"/>
                <a:cs typeface="Georgia"/>
              </a:rPr>
              <a:t>e</a:t>
            </a:r>
            <a:r>
              <a:rPr sz="2900" spc="-15" dirty="0">
                <a:latin typeface="Georgia"/>
                <a:cs typeface="Georgia"/>
              </a:rPr>
              <a:t> </a:t>
            </a:r>
            <a:r>
              <a:rPr sz="2900" spc="-10" dirty="0">
                <a:latin typeface="Georgia"/>
                <a:cs typeface="Georgia"/>
              </a:rPr>
              <a:t>B</a:t>
            </a:r>
            <a:r>
              <a:rPr sz="2900" dirty="0">
                <a:latin typeface="Georgia"/>
                <a:cs typeface="Georgia"/>
              </a:rPr>
              <a:t>u</a:t>
            </a:r>
            <a:r>
              <a:rPr sz="2900" spc="-15" dirty="0">
                <a:latin typeface="Georgia"/>
                <a:cs typeface="Georgia"/>
              </a:rPr>
              <a:t>d</a:t>
            </a:r>
            <a:r>
              <a:rPr sz="2900" spc="5" dirty="0">
                <a:latin typeface="Georgia"/>
                <a:cs typeface="Georgia"/>
              </a:rPr>
              <a:t>g</a:t>
            </a:r>
            <a:r>
              <a:rPr sz="2900" spc="-15" dirty="0">
                <a:latin typeface="Georgia"/>
                <a:cs typeface="Georgia"/>
              </a:rPr>
              <a:t>e</a:t>
            </a:r>
            <a:r>
              <a:rPr sz="2900" dirty="0">
                <a:latin typeface="Georgia"/>
                <a:cs typeface="Georgia"/>
              </a:rPr>
              <a:t>t</a:t>
            </a:r>
            <a:endParaRPr sz="2900">
              <a:latin typeface="Georgia"/>
              <a:cs typeface="Georgia"/>
            </a:endParaRPr>
          </a:p>
          <a:p>
            <a:pPr marL="332740" indent="-320040">
              <a:lnSpc>
                <a:spcPct val="100000"/>
              </a:lnSpc>
              <a:spcBef>
                <a:spcPts val="1750"/>
              </a:spcBef>
              <a:buClr>
                <a:srgbClr val="765E54"/>
              </a:buClr>
              <a:buSzPct val="60344"/>
              <a:buFont typeface="Wingdings"/>
              <a:buChar char=""/>
              <a:tabLst>
                <a:tab pos="332740" algn="l"/>
              </a:tabLst>
            </a:pPr>
            <a:r>
              <a:rPr sz="2900" dirty="0">
                <a:latin typeface="Georgia"/>
                <a:cs typeface="Georgia"/>
              </a:rPr>
              <a:t>7</a:t>
            </a:r>
            <a:r>
              <a:rPr sz="2900" spc="5" dirty="0">
                <a:latin typeface="Georgia"/>
                <a:cs typeface="Georgia"/>
              </a:rPr>
              <a:t>.</a:t>
            </a:r>
            <a:r>
              <a:rPr sz="2900" dirty="0">
                <a:latin typeface="Georgia"/>
                <a:cs typeface="Georgia"/>
              </a:rPr>
              <a:t>4</a:t>
            </a:r>
            <a:r>
              <a:rPr sz="2900" spc="-5" dirty="0">
                <a:latin typeface="Georgia"/>
                <a:cs typeface="Georgia"/>
              </a:rPr>
              <a:t> </a:t>
            </a:r>
            <a:r>
              <a:rPr sz="2900" dirty="0">
                <a:latin typeface="Georgia"/>
                <a:cs typeface="Georgia"/>
              </a:rPr>
              <a:t>C</a:t>
            </a:r>
            <a:r>
              <a:rPr sz="2900" spc="-10" dirty="0">
                <a:latin typeface="Georgia"/>
                <a:cs typeface="Georgia"/>
              </a:rPr>
              <a:t>o</a:t>
            </a:r>
            <a:r>
              <a:rPr sz="2900" spc="-15" dirty="0">
                <a:latin typeface="Georgia"/>
                <a:cs typeface="Georgia"/>
              </a:rPr>
              <a:t>n</a:t>
            </a:r>
            <a:r>
              <a:rPr sz="2900" dirty="0">
                <a:latin typeface="Georgia"/>
                <a:cs typeface="Georgia"/>
              </a:rPr>
              <a:t>t</a:t>
            </a:r>
            <a:r>
              <a:rPr sz="2900" spc="5" dirty="0">
                <a:latin typeface="Georgia"/>
                <a:cs typeface="Georgia"/>
              </a:rPr>
              <a:t>r</a:t>
            </a:r>
            <a:r>
              <a:rPr sz="2900" spc="-10" dirty="0">
                <a:latin typeface="Georgia"/>
                <a:cs typeface="Georgia"/>
              </a:rPr>
              <a:t>o</a:t>
            </a:r>
            <a:r>
              <a:rPr sz="2900" dirty="0">
                <a:latin typeface="Georgia"/>
                <a:cs typeface="Georgia"/>
              </a:rPr>
              <a:t>l</a:t>
            </a:r>
            <a:r>
              <a:rPr sz="2900" spc="5" dirty="0">
                <a:latin typeface="Georgia"/>
                <a:cs typeface="Georgia"/>
              </a:rPr>
              <a:t> </a:t>
            </a:r>
            <a:r>
              <a:rPr sz="2900" dirty="0">
                <a:latin typeface="Georgia"/>
                <a:cs typeface="Georgia"/>
              </a:rPr>
              <a:t>C</a:t>
            </a:r>
            <a:r>
              <a:rPr sz="2900" spc="-10" dirty="0">
                <a:latin typeface="Georgia"/>
                <a:cs typeface="Georgia"/>
              </a:rPr>
              <a:t>os</a:t>
            </a:r>
            <a:r>
              <a:rPr sz="2900" dirty="0">
                <a:latin typeface="Georgia"/>
                <a:cs typeface="Georgia"/>
              </a:rPr>
              <a:t>ts</a:t>
            </a:r>
            <a:endParaRPr sz="2900">
              <a:latin typeface="Georgia"/>
              <a:cs typeface="Georgia"/>
            </a:endParaRPr>
          </a:p>
          <a:p>
            <a:pPr marL="332740" indent="-320040">
              <a:lnSpc>
                <a:spcPct val="100000"/>
              </a:lnSpc>
              <a:spcBef>
                <a:spcPts val="1750"/>
              </a:spcBef>
              <a:buClr>
                <a:srgbClr val="765E54"/>
              </a:buClr>
              <a:buSzPct val="60344"/>
              <a:buFont typeface="Wingdings"/>
              <a:buChar char=""/>
              <a:tabLst>
                <a:tab pos="332740" algn="l"/>
              </a:tabLst>
            </a:pPr>
            <a:r>
              <a:rPr sz="2900" spc="-5" dirty="0">
                <a:latin typeface="Georgia"/>
                <a:cs typeface="Georgia"/>
              </a:rPr>
              <a:t>Ea</a:t>
            </a:r>
            <a:r>
              <a:rPr sz="2900" spc="5" dirty="0">
                <a:latin typeface="Georgia"/>
                <a:cs typeface="Georgia"/>
              </a:rPr>
              <a:t>r</a:t>
            </a:r>
            <a:r>
              <a:rPr sz="2900" spc="-15" dirty="0">
                <a:latin typeface="Georgia"/>
                <a:cs typeface="Georgia"/>
              </a:rPr>
              <a:t>ne</a:t>
            </a:r>
            <a:r>
              <a:rPr sz="2900" dirty="0">
                <a:latin typeface="Georgia"/>
                <a:cs typeface="Georgia"/>
              </a:rPr>
              <a:t>d</a:t>
            </a:r>
            <a:r>
              <a:rPr sz="2900" spc="-30" dirty="0">
                <a:latin typeface="Georgia"/>
                <a:cs typeface="Georgia"/>
              </a:rPr>
              <a:t> </a:t>
            </a:r>
            <a:r>
              <a:rPr sz="2900" dirty="0">
                <a:latin typeface="Georgia"/>
                <a:cs typeface="Georgia"/>
              </a:rPr>
              <a:t>V</a:t>
            </a:r>
            <a:r>
              <a:rPr sz="2900" spc="-5" dirty="0">
                <a:latin typeface="Georgia"/>
                <a:cs typeface="Georgia"/>
              </a:rPr>
              <a:t>a</a:t>
            </a:r>
            <a:r>
              <a:rPr sz="2900" spc="5" dirty="0">
                <a:latin typeface="Georgia"/>
                <a:cs typeface="Georgia"/>
              </a:rPr>
              <a:t>l</a:t>
            </a:r>
            <a:r>
              <a:rPr sz="2900" dirty="0">
                <a:latin typeface="Georgia"/>
                <a:cs typeface="Georgia"/>
              </a:rPr>
              <a:t>ue</a:t>
            </a:r>
            <a:r>
              <a:rPr sz="2900" spc="5" dirty="0">
                <a:latin typeface="Georgia"/>
                <a:cs typeface="Georgia"/>
              </a:rPr>
              <a:t> </a:t>
            </a:r>
            <a:r>
              <a:rPr sz="2900" spc="-10" dirty="0">
                <a:latin typeface="Georgia"/>
                <a:cs typeface="Georgia"/>
              </a:rPr>
              <a:t>M</a:t>
            </a:r>
            <a:r>
              <a:rPr sz="2900" spc="-5" dirty="0">
                <a:latin typeface="Georgia"/>
                <a:cs typeface="Georgia"/>
              </a:rPr>
              <a:t>a</a:t>
            </a:r>
            <a:r>
              <a:rPr sz="2900" spc="-15" dirty="0">
                <a:latin typeface="Georgia"/>
                <a:cs typeface="Georgia"/>
              </a:rPr>
              <a:t>n</a:t>
            </a:r>
            <a:r>
              <a:rPr sz="2900" spc="-5" dirty="0">
                <a:latin typeface="Georgia"/>
                <a:cs typeface="Georgia"/>
              </a:rPr>
              <a:t>a</a:t>
            </a:r>
            <a:r>
              <a:rPr sz="2900" spc="5" dirty="0">
                <a:latin typeface="Georgia"/>
                <a:cs typeface="Georgia"/>
              </a:rPr>
              <a:t>g</a:t>
            </a:r>
            <a:r>
              <a:rPr sz="2900" spc="-15" dirty="0">
                <a:latin typeface="Georgia"/>
                <a:cs typeface="Georgia"/>
              </a:rPr>
              <a:t>e</a:t>
            </a:r>
            <a:r>
              <a:rPr sz="2900" dirty="0">
                <a:latin typeface="Georgia"/>
                <a:cs typeface="Georgia"/>
              </a:rPr>
              <a:t>m</a:t>
            </a:r>
            <a:r>
              <a:rPr sz="2900" spc="-15" dirty="0">
                <a:latin typeface="Georgia"/>
                <a:cs typeface="Georgia"/>
              </a:rPr>
              <a:t>en</a:t>
            </a:r>
            <a:r>
              <a:rPr sz="2900" dirty="0">
                <a:latin typeface="Georgia"/>
                <a:cs typeface="Georgia"/>
              </a:rPr>
              <a:t>t</a:t>
            </a:r>
            <a:endParaRPr sz="2900">
              <a:latin typeface="Georgia"/>
              <a:cs typeface="Georgia"/>
            </a:endParaRPr>
          </a:p>
          <a:p>
            <a:pPr marR="62230" algn="ctr">
              <a:lnSpc>
                <a:spcPct val="100000"/>
              </a:lnSpc>
              <a:spcBef>
                <a:spcPts val="2000"/>
              </a:spcBef>
            </a:pPr>
            <a:r>
              <a:rPr sz="1400" spc="-5" dirty="0">
                <a:solidFill>
                  <a:srgbClr val="7B5E1D"/>
                </a:solidFill>
                <a:latin typeface="Georgia"/>
                <a:cs typeface="Georgia"/>
              </a:rPr>
              <a:t>2</a:t>
            </a:r>
            <a:endParaRPr sz="14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00200" y="2045207"/>
            <a:ext cx="6336792" cy="29321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93979" rIns="0" bIns="0" rtlCol="0">
            <a:spAutoFit/>
          </a:bodyPr>
          <a:lstStyle/>
          <a:p>
            <a:pPr marL="316865">
              <a:lnSpc>
                <a:spcPct val="100000"/>
              </a:lnSpc>
            </a:pPr>
            <a:r>
              <a:rPr sz="3800" spc="-30" dirty="0"/>
              <a:t>D</a:t>
            </a:r>
            <a:r>
              <a:rPr sz="3800" spc="-20" dirty="0"/>
              <a:t>e</a:t>
            </a:r>
            <a:r>
              <a:rPr sz="3800" dirty="0"/>
              <a:t>t</a:t>
            </a:r>
            <a:r>
              <a:rPr sz="3800" spc="-20" dirty="0"/>
              <a:t>e</a:t>
            </a:r>
            <a:r>
              <a:rPr sz="3800" spc="10" dirty="0"/>
              <a:t>r</a:t>
            </a:r>
            <a:r>
              <a:rPr sz="3800" spc="-25" dirty="0"/>
              <a:t>m</a:t>
            </a:r>
            <a:r>
              <a:rPr sz="3800" spc="-15" dirty="0"/>
              <a:t>i</a:t>
            </a:r>
            <a:r>
              <a:rPr sz="3800" dirty="0"/>
              <a:t>n</a:t>
            </a:r>
            <a:r>
              <a:rPr sz="3800" spc="-5" dirty="0"/>
              <a:t>e</a:t>
            </a:r>
            <a:r>
              <a:rPr sz="3800" spc="50" dirty="0"/>
              <a:t> </a:t>
            </a:r>
            <a:r>
              <a:rPr sz="3800" spc="-25" dirty="0"/>
              <a:t>B</a:t>
            </a:r>
            <a:r>
              <a:rPr sz="3800" spc="5" dirty="0"/>
              <a:t>u</a:t>
            </a:r>
            <a:r>
              <a:rPr sz="3800" spc="-5" dirty="0"/>
              <a:t>d</a:t>
            </a:r>
            <a:r>
              <a:rPr sz="3800" spc="-20" dirty="0"/>
              <a:t>ge</a:t>
            </a:r>
            <a:r>
              <a:rPr sz="3800" dirty="0"/>
              <a:t>t</a:t>
            </a:r>
            <a:r>
              <a:rPr sz="3800" spc="-5" dirty="0"/>
              <a:t>:</a:t>
            </a:r>
            <a:r>
              <a:rPr sz="3800" spc="35" dirty="0"/>
              <a:t> </a:t>
            </a:r>
            <a:r>
              <a:rPr sz="3800" spc="-10" dirty="0"/>
              <a:t>Ou</a:t>
            </a:r>
            <a:r>
              <a:rPr sz="3800" dirty="0"/>
              <a:t>t</a:t>
            </a:r>
            <a:r>
              <a:rPr sz="3800" spc="-15" dirty="0"/>
              <a:t>p</a:t>
            </a:r>
            <a:r>
              <a:rPr sz="3800" spc="-5" dirty="0"/>
              <a:t>u</a:t>
            </a:r>
            <a:r>
              <a:rPr sz="3800" dirty="0"/>
              <a:t>t</a:t>
            </a:r>
            <a:r>
              <a:rPr sz="3800" spc="-5" dirty="0"/>
              <a:t>s</a:t>
            </a:r>
            <a:endParaRPr sz="3800"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65"/>
              </a:spcBef>
            </a:pPr>
            <a:fld id="{81D60167-4931-47E6-BA6A-407CBD079E47}" type="slidenum">
              <a:rPr spc="-5" dirty="0"/>
              <a:t>30</a:t>
            </a:fld>
            <a:endParaRPr spc="-5" dirty="0"/>
          </a:p>
        </p:txBody>
      </p:sp>
      <p:sp>
        <p:nvSpPr>
          <p:cNvPr id="5" name="object 5"/>
          <p:cNvSpPr txBox="1"/>
          <p:nvPr/>
        </p:nvSpPr>
        <p:spPr>
          <a:xfrm>
            <a:off x="916939" y="1636776"/>
            <a:ext cx="4188460" cy="3657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478790" algn="l"/>
              </a:tabLst>
            </a:pPr>
            <a:r>
              <a:rPr sz="2400" dirty="0">
                <a:latin typeface="Arial"/>
                <a:cs typeface="Arial"/>
              </a:rPr>
              <a:t>1.	</a:t>
            </a:r>
            <a:r>
              <a:rPr sz="2400" spc="-10" dirty="0">
                <a:latin typeface="Arial"/>
                <a:cs typeface="Arial"/>
              </a:rPr>
              <a:t>C</a:t>
            </a:r>
            <a:r>
              <a:rPr sz="2400" spc="-20" dirty="0">
                <a:latin typeface="Arial"/>
                <a:cs typeface="Arial"/>
              </a:rPr>
              <a:t>o</a:t>
            </a:r>
            <a:r>
              <a:rPr sz="2400" spc="-5" dirty="0">
                <a:latin typeface="Arial"/>
                <a:cs typeface="Arial"/>
              </a:rPr>
              <a:t>s</a:t>
            </a:r>
            <a:r>
              <a:rPr sz="2400" dirty="0">
                <a:latin typeface="Arial"/>
                <a:cs typeface="Arial"/>
              </a:rPr>
              <a:t>t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Pe</a:t>
            </a:r>
            <a:r>
              <a:rPr sz="2400" spc="-35" dirty="0">
                <a:latin typeface="Arial"/>
                <a:cs typeface="Arial"/>
              </a:rPr>
              <a:t>r</a:t>
            </a:r>
            <a:r>
              <a:rPr sz="2400" spc="25" dirty="0">
                <a:latin typeface="Arial"/>
                <a:cs typeface="Arial"/>
              </a:rPr>
              <a:t>f</a:t>
            </a:r>
            <a:r>
              <a:rPr sz="2400" dirty="0">
                <a:latin typeface="Arial"/>
                <a:cs typeface="Arial"/>
              </a:rPr>
              <a:t>o</a:t>
            </a:r>
            <a:r>
              <a:rPr sz="2400" spc="-35" dirty="0">
                <a:latin typeface="Arial"/>
                <a:cs typeface="Arial"/>
              </a:rPr>
              <a:t>r</a:t>
            </a:r>
            <a:r>
              <a:rPr sz="2400" spc="5" dirty="0">
                <a:latin typeface="Arial"/>
                <a:cs typeface="Arial"/>
              </a:rPr>
              <a:t>m</a:t>
            </a:r>
            <a:r>
              <a:rPr sz="2400" spc="-20" dirty="0">
                <a:latin typeface="Arial"/>
                <a:cs typeface="Arial"/>
              </a:rPr>
              <a:t>a</a:t>
            </a:r>
            <a:r>
              <a:rPr sz="2400" dirty="0">
                <a:latin typeface="Arial"/>
                <a:cs typeface="Arial"/>
              </a:rPr>
              <a:t>n</a:t>
            </a:r>
            <a:r>
              <a:rPr sz="2400" spc="-5" dirty="0">
                <a:latin typeface="Arial"/>
                <a:cs typeface="Arial"/>
              </a:rPr>
              <a:t>c</a:t>
            </a:r>
            <a:r>
              <a:rPr sz="2400" dirty="0">
                <a:latin typeface="Arial"/>
                <a:cs typeface="Arial"/>
              </a:rPr>
              <a:t>e Ba</a:t>
            </a:r>
            <a:r>
              <a:rPr sz="2400" spc="-30" dirty="0">
                <a:latin typeface="Arial"/>
                <a:cs typeface="Arial"/>
              </a:rPr>
              <a:t>s</a:t>
            </a:r>
            <a:r>
              <a:rPr sz="2400" dirty="0">
                <a:latin typeface="Arial"/>
                <a:cs typeface="Arial"/>
              </a:rPr>
              <a:t>e</a:t>
            </a:r>
            <a:r>
              <a:rPr sz="2400" spc="-5" dirty="0">
                <a:latin typeface="Arial"/>
                <a:cs typeface="Arial"/>
              </a:rPr>
              <a:t>l</a:t>
            </a:r>
            <a:r>
              <a:rPr sz="2400" spc="-30" dirty="0">
                <a:latin typeface="Arial"/>
                <a:cs typeface="Arial"/>
              </a:rPr>
              <a:t>i</a:t>
            </a:r>
            <a:r>
              <a:rPr sz="2400" dirty="0">
                <a:latin typeface="Arial"/>
                <a:cs typeface="Arial"/>
              </a:rPr>
              <a:t>ne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16939" y="5166359"/>
            <a:ext cx="4590415" cy="9944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78790" indent="-466090">
              <a:lnSpc>
                <a:spcPct val="100000"/>
              </a:lnSpc>
              <a:buAutoNum type="arabicPeriod" startAt="2"/>
              <a:tabLst>
                <a:tab pos="479425" algn="l"/>
              </a:tabLst>
            </a:pPr>
            <a:r>
              <a:rPr sz="2400" dirty="0">
                <a:latin typeface="Arial"/>
                <a:cs typeface="Arial"/>
              </a:rPr>
              <a:t>P</a:t>
            </a:r>
            <a:r>
              <a:rPr sz="2400" spc="-35" dirty="0">
                <a:latin typeface="Arial"/>
                <a:cs typeface="Arial"/>
              </a:rPr>
              <a:t>r</a:t>
            </a:r>
            <a:r>
              <a:rPr sz="2400" dirty="0">
                <a:latin typeface="Arial"/>
                <a:cs typeface="Arial"/>
              </a:rPr>
              <a:t>o</a:t>
            </a:r>
            <a:r>
              <a:rPr sz="2400" spc="-5" dirty="0">
                <a:latin typeface="Arial"/>
                <a:cs typeface="Arial"/>
              </a:rPr>
              <a:t>j</a:t>
            </a:r>
            <a:r>
              <a:rPr sz="2400" spc="-20" dirty="0">
                <a:latin typeface="Arial"/>
                <a:cs typeface="Arial"/>
              </a:rPr>
              <a:t>e</a:t>
            </a:r>
            <a:r>
              <a:rPr sz="2400" spc="-5" dirty="0">
                <a:latin typeface="Arial"/>
                <a:cs typeface="Arial"/>
              </a:rPr>
              <a:t>c</a:t>
            </a:r>
            <a:r>
              <a:rPr sz="2400" dirty="0">
                <a:latin typeface="Arial"/>
                <a:cs typeface="Arial"/>
              </a:rPr>
              <a:t>t </a:t>
            </a:r>
            <a:r>
              <a:rPr sz="2400" spc="-5" dirty="0">
                <a:latin typeface="Arial"/>
                <a:cs typeface="Arial"/>
              </a:rPr>
              <a:t>F</a:t>
            </a:r>
            <a:r>
              <a:rPr sz="2400" spc="-20" dirty="0">
                <a:latin typeface="Arial"/>
                <a:cs typeface="Arial"/>
              </a:rPr>
              <a:t>u</a:t>
            </a:r>
            <a:r>
              <a:rPr sz="2400" dirty="0">
                <a:latin typeface="Arial"/>
                <a:cs typeface="Arial"/>
              </a:rPr>
              <a:t>nd</a:t>
            </a:r>
            <a:r>
              <a:rPr sz="2400" spc="-30" dirty="0">
                <a:latin typeface="Arial"/>
                <a:cs typeface="Arial"/>
              </a:rPr>
              <a:t>i</a:t>
            </a:r>
            <a:r>
              <a:rPr sz="2400" dirty="0">
                <a:latin typeface="Arial"/>
                <a:cs typeface="Arial"/>
              </a:rPr>
              <a:t>ng</a:t>
            </a:r>
            <a:r>
              <a:rPr sz="2400" spc="30" dirty="0">
                <a:latin typeface="Arial"/>
                <a:cs typeface="Arial"/>
              </a:rPr>
              <a:t> </a:t>
            </a:r>
            <a:r>
              <a:rPr sz="2400" spc="-35" dirty="0">
                <a:latin typeface="Arial"/>
                <a:cs typeface="Arial"/>
              </a:rPr>
              <a:t>R</a:t>
            </a:r>
            <a:r>
              <a:rPr sz="2400" spc="-20" dirty="0">
                <a:latin typeface="Arial"/>
                <a:cs typeface="Arial"/>
              </a:rPr>
              <a:t>eq</a:t>
            </a:r>
            <a:r>
              <a:rPr sz="2400" dirty="0">
                <a:latin typeface="Arial"/>
                <a:cs typeface="Arial"/>
              </a:rPr>
              <a:t>u</a:t>
            </a:r>
            <a:r>
              <a:rPr sz="2400" spc="-5" dirty="0">
                <a:latin typeface="Arial"/>
                <a:cs typeface="Arial"/>
              </a:rPr>
              <a:t>i</a:t>
            </a:r>
            <a:r>
              <a:rPr sz="2400" spc="-10" dirty="0">
                <a:latin typeface="Arial"/>
                <a:cs typeface="Arial"/>
              </a:rPr>
              <a:t>r</a:t>
            </a:r>
            <a:r>
              <a:rPr sz="2400" spc="-20" dirty="0">
                <a:latin typeface="Arial"/>
                <a:cs typeface="Arial"/>
              </a:rPr>
              <a:t>e</a:t>
            </a:r>
            <a:r>
              <a:rPr sz="2400" spc="5" dirty="0">
                <a:latin typeface="Arial"/>
                <a:cs typeface="Arial"/>
              </a:rPr>
              <a:t>m</a:t>
            </a:r>
            <a:r>
              <a:rPr sz="2400" spc="-20" dirty="0">
                <a:latin typeface="Arial"/>
                <a:cs typeface="Arial"/>
              </a:rPr>
              <a:t>e</a:t>
            </a:r>
            <a:r>
              <a:rPr sz="2400" dirty="0">
                <a:latin typeface="Arial"/>
                <a:cs typeface="Arial"/>
              </a:rPr>
              <a:t>nts</a:t>
            </a:r>
            <a:endParaRPr sz="2400">
              <a:latin typeface="Arial"/>
              <a:cs typeface="Arial"/>
            </a:endParaRPr>
          </a:p>
          <a:p>
            <a:pPr marL="478790" indent="-466090">
              <a:lnSpc>
                <a:spcPct val="100000"/>
              </a:lnSpc>
              <a:spcBef>
                <a:spcPts val="1989"/>
              </a:spcBef>
              <a:buAutoNum type="arabicPeriod" startAt="2"/>
              <a:tabLst>
                <a:tab pos="479425" algn="l"/>
              </a:tabLst>
            </a:pPr>
            <a:r>
              <a:rPr sz="2400" dirty="0">
                <a:latin typeface="Arial"/>
                <a:cs typeface="Arial"/>
              </a:rPr>
              <a:t>P</a:t>
            </a:r>
            <a:r>
              <a:rPr sz="2400" spc="-35" dirty="0">
                <a:latin typeface="Arial"/>
                <a:cs typeface="Arial"/>
              </a:rPr>
              <a:t>r</a:t>
            </a:r>
            <a:r>
              <a:rPr sz="2400" dirty="0">
                <a:latin typeface="Arial"/>
                <a:cs typeface="Arial"/>
              </a:rPr>
              <a:t>o</a:t>
            </a:r>
            <a:r>
              <a:rPr sz="2400" spc="-5" dirty="0">
                <a:latin typeface="Arial"/>
                <a:cs typeface="Arial"/>
              </a:rPr>
              <a:t>j</a:t>
            </a:r>
            <a:r>
              <a:rPr sz="2400" dirty="0">
                <a:latin typeface="Arial"/>
                <a:cs typeface="Arial"/>
              </a:rPr>
              <a:t>e</a:t>
            </a:r>
            <a:r>
              <a:rPr sz="2400" spc="-5" dirty="0">
                <a:latin typeface="Arial"/>
                <a:cs typeface="Arial"/>
              </a:rPr>
              <a:t>c</a:t>
            </a:r>
            <a:r>
              <a:rPr sz="2400" dirty="0">
                <a:latin typeface="Arial"/>
                <a:cs typeface="Arial"/>
              </a:rPr>
              <a:t>t </a:t>
            </a:r>
            <a:r>
              <a:rPr sz="2400" spc="-10" dirty="0">
                <a:latin typeface="Arial"/>
                <a:cs typeface="Arial"/>
              </a:rPr>
              <a:t>D</a:t>
            </a:r>
            <a:r>
              <a:rPr sz="2400" spc="-20" dirty="0">
                <a:latin typeface="Arial"/>
                <a:cs typeface="Arial"/>
              </a:rPr>
              <a:t>o</a:t>
            </a:r>
            <a:r>
              <a:rPr sz="2400" spc="-5" dirty="0">
                <a:latin typeface="Arial"/>
                <a:cs typeface="Arial"/>
              </a:rPr>
              <a:t>c</a:t>
            </a:r>
            <a:r>
              <a:rPr sz="2400" spc="-20" dirty="0">
                <a:latin typeface="Arial"/>
                <a:cs typeface="Arial"/>
              </a:rPr>
              <a:t>u</a:t>
            </a:r>
            <a:r>
              <a:rPr sz="2400" spc="-15" dirty="0">
                <a:latin typeface="Arial"/>
                <a:cs typeface="Arial"/>
              </a:rPr>
              <a:t>m</a:t>
            </a:r>
            <a:r>
              <a:rPr sz="2400" dirty="0">
                <a:latin typeface="Arial"/>
                <a:cs typeface="Arial"/>
              </a:rPr>
              <a:t>e</a:t>
            </a:r>
            <a:r>
              <a:rPr sz="2400" spc="-20" dirty="0">
                <a:latin typeface="Arial"/>
                <a:cs typeface="Arial"/>
              </a:rPr>
              <a:t>n</a:t>
            </a:r>
            <a:r>
              <a:rPr sz="2400" dirty="0">
                <a:latin typeface="Arial"/>
                <a:cs typeface="Arial"/>
              </a:rPr>
              <a:t>t</a:t>
            </a:r>
            <a:r>
              <a:rPr sz="2400" spc="30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U</a:t>
            </a:r>
            <a:r>
              <a:rPr sz="2400" dirty="0">
                <a:latin typeface="Arial"/>
                <a:cs typeface="Arial"/>
              </a:rPr>
              <a:t>p</a:t>
            </a:r>
            <a:r>
              <a:rPr sz="2400" spc="-20" dirty="0">
                <a:latin typeface="Arial"/>
                <a:cs typeface="Arial"/>
              </a:rPr>
              <a:t>d</a:t>
            </a:r>
            <a:r>
              <a:rPr sz="2400" dirty="0">
                <a:latin typeface="Arial"/>
                <a:cs typeface="Arial"/>
              </a:rPr>
              <a:t>a</a:t>
            </a:r>
            <a:r>
              <a:rPr sz="2400" spc="-20" dirty="0">
                <a:latin typeface="Arial"/>
                <a:cs typeface="Arial"/>
              </a:rPr>
              <a:t>t</a:t>
            </a:r>
            <a:r>
              <a:rPr sz="2400" dirty="0">
                <a:latin typeface="Arial"/>
                <a:cs typeface="Arial"/>
              </a:rPr>
              <a:t>es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0739" y="465328"/>
            <a:ext cx="4244975" cy="6705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7</a:t>
            </a:r>
            <a:r>
              <a:rPr spc="-15" dirty="0"/>
              <a:t>.</a:t>
            </a:r>
            <a:r>
              <a:rPr spc="-5" dirty="0"/>
              <a:t>4</a:t>
            </a:r>
            <a:r>
              <a:rPr spc="-15" dirty="0"/>
              <a:t> </a:t>
            </a:r>
            <a:r>
              <a:rPr spc="-5" dirty="0"/>
              <a:t>Co</a:t>
            </a:r>
            <a:r>
              <a:rPr spc="-15" dirty="0"/>
              <a:t>n</a:t>
            </a:r>
            <a:r>
              <a:rPr spc="-10" dirty="0"/>
              <a:t>tr</a:t>
            </a:r>
            <a:r>
              <a:rPr spc="-5" dirty="0"/>
              <a:t>ol</a:t>
            </a:r>
            <a:r>
              <a:rPr spc="45" dirty="0"/>
              <a:t> </a:t>
            </a:r>
            <a:r>
              <a:rPr spc="-5" dirty="0"/>
              <a:t>Co</a:t>
            </a:r>
            <a:r>
              <a:rPr spc="-10" dirty="0"/>
              <a:t>st</a:t>
            </a:r>
            <a:r>
              <a:rPr spc="-5" dirty="0"/>
              <a:t>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88340" y="1201343"/>
            <a:ext cx="8125459" cy="52901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480695">
              <a:lnSpc>
                <a:spcPct val="123500"/>
              </a:lnSpc>
            </a:pPr>
            <a:r>
              <a:rPr sz="2300" spc="-30" dirty="0">
                <a:latin typeface="Arial"/>
                <a:cs typeface="Arial"/>
              </a:rPr>
              <a:t>M</a:t>
            </a:r>
            <a:r>
              <a:rPr sz="2300" spc="-15" dirty="0">
                <a:latin typeface="Arial"/>
                <a:cs typeface="Arial"/>
              </a:rPr>
              <a:t>o</a:t>
            </a:r>
            <a:r>
              <a:rPr sz="2300" spc="10" dirty="0">
                <a:latin typeface="Arial"/>
                <a:cs typeface="Arial"/>
              </a:rPr>
              <a:t>n</a:t>
            </a:r>
            <a:r>
              <a:rPr sz="2300" spc="-10" dirty="0">
                <a:latin typeface="Arial"/>
                <a:cs typeface="Arial"/>
              </a:rPr>
              <a:t>i</a:t>
            </a:r>
            <a:r>
              <a:rPr sz="2300" dirty="0">
                <a:latin typeface="Arial"/>
                <a:cs typeface="Arial"/>
              </a:rPr>
              <a:t>t</a:t>
            </a:r>
            <a:r>
              <a:rPr sz="2300" spc="-15" dirty="0">
                <a:latin typeface="Arial"/>
                <a:cs typeface="Arial"/>
              </a:rPr>
              <a:t>o</a:t>
            </a:r>
            <a:r>
              <a:rPr sz="2300" dirty="0">
                <a:latin typeface="Arial"/>
                <a:cs typeface="Arial"/>
              </a:rPr>
              <a:t>r</a:t>
            </a:r>
            <a:r>
              <a:rPr sz="2300" spc="-10" dirty="0">
                <a:latin typeface="Arial"/>
                <a:cs typeface="Arial"/>
              </a:rPr>
              <a:t>i</a:t>
            </a:r>
            <a:r>
              <a:rPr sz="2300" spc="-15" dirty="0">
                <a:latin typeface="Arial"/>
                <a:cs typeface="Arial"/>
              </a:rPr>
              <a:t>n</a:t>
            </a:r>
            <a:r>
              <a:rPr sz="2300" dirty="0">
                <a:latin typeface="Arial"/>
                <a:cs typeface="Arial"/>
              </a:rPr>
              <a:t>g</a:t>
            </a:r>
            <a:r>
              <a:rPr sz="2300" spc="-35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t</a:t>
            </a:r>
            <a:r>
              <a:rPr sz="2300" spc="-15" dirty="0">
                <a:latin typeface="Arial"/>
                <a:cs typeface="Arial"/>
              </a:rPr>
              <a:t>h</a:t>
            </a:r>
            <a:r>
              <a:rPr sz="2300" dirty="0">
                <a:latin typeface="Arial"/>
                <a:cs typeface="Arial"/>
              </a:rPr>
              <a:t>e</a:t>
            </a:r>
            <a:r>
              <a:rPr sz="2300" spc="-20" dirty="0">
                <a:latin typeface="Arial"/>
                <a:cs typeface="Arial"/>
              </a:rPr>
              <a:t> </a:t>
            </a:r>
            <a:r>
              <a:rPr sz="2300" spc="-5" dirty="0">
                <a:latin typeface="Arial"/>
                <a:cs typeface="Arial"/>
              </a:rPr>
              <a:t>s</a:t>
            </a:r>
            <a:r>
              <a:rPr sz="2300" dirty="0">
                <a:latin typeface="Arial"/>
                <a:cs typeface="Arial"/>
              </a:rPr>
              <a:t>t</a:t>
            </a:r>
            <a:r>
              <a:rPr sz="2300" spc="-15" dirty="0">
                <a:latin typeface="Arial"/>
                <a:cs typeface="Arial"/>
              </a:rPr>
              <a:t>a</a:t>
            </a:r>
            <a:r>
              <a:rPr sz="2300" dirty="0">
                <a:latin typeface="Arial"/>
                <a:cs typeface="Arial"/>
              </a:rPr>
              <a:t>t</a:t>
            </a:r>
            <a:r>
              <a:rPr sz="2300" spc="-15" dirty="0">
                <a:latin typeface="Arial"/>
                <a:cs typeface="Arial"/>
              </a:rPr>
              <a:t>u</a:t>
            </a:r>
            <a:r>
              <a:rPr sz="2300" dirty="0">
                <a:latin typeface="Arial"/>
                <a:cs typeface="Arial"/>
              </a:rPr>
              <a:t>s</a:t>
            </a:r>
            <a:r>
              <a:rPr sz="2300" spc="-30" dirty="0">
                <a:latin typeface="Arial"/>
                <a:cs typeface="Arial"/>
              </a:rPr>
              <a:t> </a:t>
            </a:r>
            <a:r>
              <a:rPr sz="2300" spc="-15" dirty="0">
                <a:latin typeface="Arial"/>
                <a:cs typeface="Arial"/>
              </a:rPr>
              <a:t>o</a:t>
            </a:r>
            <a:r>
              <a:rPr sz="2300" dirty="0">
                <a:latin typeface="Arial"/>
                <a:cs typeface="Arial"/>
              </a:rPr>
              <a:t>f</a:t>
            </a:r>
            <a:r>
              <a:rPr sz="2300" spc="15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t</a:t>
            </a:r>
            <a:r>
              <a:rPr sz="2300" spc="-15" dirty="0">
                <a:latin typeface="Arial"/>
                <a:cs typeface="Arial"/>
              </a:rPr>
              <a:t>h</a:t>
            </a:r>
            <a:r>
              <a:rPr sz="2300" dirty="0">
                <a:latin typeface="Arial"/>
                <a:cs typeface="Arial"/>
              </a:rPr>
              <a:t>e</a:t>
            </a:r>
            <a:r>
              <a:rPr sz="2300" spc="-20" dirty="0">
                <a:latin typeface="Arial"/>
                <a:cs typeface="Arial"/>
              </a:rPr>
              <a:t> </a:t>
            </a:r>
            <a:r>
              <a:rPr sz="2300" spc="-15" dirty="0">
                <a:latin typeface="Arial"/>
                <a:cs typeface="Arial"/>
              </a:rPr>
              <a:t>p</a:t>
            </a:r>
            <a:r>
              <a:rPr sz="2300" dirty="0">
                <a:latin typeface="Arial"/>
                <a:cs typeface="Arial"/>
              </a:rPr>
              <a:t>r</a:t>
            </a:r>
            <a:r>
              <a:rPr sz="2300" spc="-15" dirty="0">
                <a:latin typeface="Arial"/>
                <a:cs typeface="Arial"/>
              </a:rPr>
              <a:t>o</a:t>
            </a:r>
            <a:r>
              <a:rPr sz="2300" spc="10" dirty="0">
                <a:latin typeface="Arial"/>
                <a:cs typeface="Arial"/>
              </a:rPr>
              <a:t>j</a:t>
            </a:r>
            <a:r>
              <a:rPr sz="2300" spc="-15" dirty="0">
                <a:latin typeface="Arial"/>
                <a:cs typeface="Arial"/>
              </a:rPr>
              <a:t>e</a:t>
            </a:r>
            <a:r>
              <a:rPr sz="2300" spc="-5" dirty="0">
                <a:latin typeface="Arial"/>
                <a:cs typeface="Arial"/>
              </a:rPr>
              <a:t>c</a:t>
            </a:r>
            <a:r>
              <a:rPr sz="2300" dirty="0">
                <a:latin typeface="Arial"/>
                <a:cs typeface="Arial"/>
              </a:rPr>
              <a:t>t</a:t>
            </a:r>
            <a:r>
              <a:rPr sz="2300" spc="-45" dirty="0">
                <a:latin typeface="Arial"/>
                <a:cs typeface="Arial"/>
              </a:rPr>
              <a:t> </a:t>
            </a:r>
            <a:r>
              <a:rPr sz="2300" spc="-5" dirty="0">
                <a:latin typeface="Arial"/>
                <a:cs typeface="Arial"/>
              </a:rPr>
              <a:t>c</a:t>
            </a:r>
            <a:r>
              <a:rPr sz="2300" spc="-15" dirty="0">
                <a:latin typeface="Arial"/>
                <a:cs typeface="Arial"/>
              </a:rPr>
              <a:t>o</a:t>
            </a:r>
            <a:r>
              <a:rPr sz="2300" spc="-5" dirty="0">
                <a:latin typeface="Arial"/>
                <a:cs typeface="Arial"/>
              </a:rPr>
              <a:t>s</a:t>
            </a:r>
            <a:r>
              <a:rPr sz="2300" dirty="0">
                <a:latin typeface="Arial"/>
                <a:cs typeface="Arial"/>
              </a:rPr>
              <a:t>ts</a:t>
            </a:r>
            <a:r>
              <a:rPr sz="2300" spc="-30" dirty="0">
                <a:latin typeface="Arial"/>
                <a:cs typeface="Arial"/>
              </a:rPr>
              <a:t> </a:t>
            </a:r>
            <a:r>
              <a:rPr sz="2300" spc="-15" dirty="0">
                <a:latin typeface="Arial"/>
                <a:cs typeface="Arial"/>
              </a:rPr>
              <a:t>an</a:t>
            </a:r>
            <a:r>
              <a:rPr sz="2300" dirty="0">
                <a:latin typeface="Arial"/>
                <a:cs typeface="Arial"/>
              </a:rPr>
              <a:t>d</a:t>
            </a:r>
            <a:r>
              <a:rPr sz="2300" spc="-45" dirty="0">
                <a:latin typeface="Arial"/>
                <a:cs typeface="Arial"/>
              </a:rPr>
              <a:t> </a:t>
            </a:r>
            <a:r>
              <a:rPr sz="2300" spc="15" dirty="0">
                <a:latin typeface="Arial"/>
                <a:cs typeface="Arial"/>
              </a:rPr>
              <a:t>m</a:t>
            </a:r>
            <a:r>
              <a:rPr sz="2300" spc="-15" dirty="0">
                <a:latin typeface="Arial"/>
                <a:cs typeface="Arial"/>
              </a:rPr>
              <a:t>anag</a:t>
            </a:r>
            <a:r>
              <a:rPr sz="2300" spc="10" dirty="0">
                <a:latin typeface="Arial"/>
                <a:cs typeface="Arial"/>
              </a:rPr>
              <a:t>i</a:t>
            </a:r>
            <a:r>
              <a:rPr sz="2300" spc="-15" dirty="0">
                <a:latin typeface="Arial"/>
                <a:cs typeface="Arial"/>
              </a:rPr>
              <a:t>n</a:t>
            </a:r>
            <a:r>
              <a:rPr sz="2300" dirty="0">
                <a:latin typeface="Arial"/>
                <a:cs typeface="Arial"/>
              </a:rPr>
              <a:t>g</a:t>
            </a:r>
            <a:r>
              <a:rPr sz="2300" spc="-30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t</a:t>
            </a:r>
            <a:r>
              <a:rPr sz="2300" spc="-15" dirty="0">
                <a:latin typeface="Arial"/>
                <a:cs typeface="Arial"/>
              </a:rPr>
              <a:t>h</a:t>
            </a:r>
            <a:r>
              <a:rPr sz="2300" dirty="0">
                <a:latin typeface="Arial"/>
                <a:cs typeface="Arial"/>
              </a:rPr>
              <a:t>e </a:t>
            </a:r>
            <a:r>
              <a:rPr sz="2300" spc="-5" dirty="0">
                <a:latin typeface="Arial"/>
                <a:cs typeface="Arial"/>
              </a:rPr>
              <a:t>c</a:t>
            </a:r>
            <a:r>
              <a:rPr sz="2300" spc="-15" dirty="0">
                <a:latin typeface="Arial"/>
                <a:cs typeface="Arial"/>
              </a:rPr>
              <a:t>hange</a:t>
            </a:r>
            <a:r>
              <a:rPr sz="2300" dirty="0">
                <a:latin typeface="Arial"/>
                <a:cs typeface="Arial"/>
              </a:rPr>
              <a:t>s</a:t>
            </a:r>
            <a:r>
              <a:rPr sz="2300" spc="-25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to</a:t>
            </a:r>
            <a:r>
              <a:rPr sz="2300" spc="-25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t</a:t>
            </a:r>
            <a:r>
              <a:rPr sz="2300" spc="-15" dirty="0">
                <a:latin typeface="Arial"/>
                <a:cs typeface="Arial"/>
              </a:rPr>
              <a:t>h</a:t>
            </a:r>
            <a:r>
              <a:rPr sz="2300" dirty="0">
                <a:latin typeface="Arial"/>
                <a:cs typeface="Arial"/>
              </a:rPr>
              <a:t>e</a:t>
            </a:r>
            <a:r>
              <a:rPr sz="2300" spc="-20" dirty="0">
                <a:latin typeface="Arial"/>
                <a:cs typeface="Arial"/>
              </a:rPr>
              <a:t> </a:t>
            </a:r>
            <a:r>
              <a:rPr sz="2300" spc="-5" dirty="0">
                <a:latin typeface="Arial"/>
                <a:cs typeface="Arial"/>
              </a:rPr>
              <a:t>c</a:t>
            </a:r>
            <a:r>
              <a:rPr sz="2300" spc="-15" dirty="0">
                <a:latin typeface="Arial"/>
                <a:cs typeface="Arial"/>
              </a:rPr>
              <a:t>o</a:t>
            </a:r>
            <a:r>
              <a:rPr sz="2300" spc="-5" dirty="0">
                <a:latin typeface="Arial"/>
                <a:cs typeface="Arial"/>
              </a:rPr>
              <a:t>s</a:t>
            </a:r>
            <a:r>
              <a:rPr sz="2300" dirty="0">
                <a:latin typeface="Arial"/>
                <a:cs typeface="Arial"/>
              </a:rPr>
              <a:t>t</a:t>
            </a:r>
            <a:r>
              <a:rPr sz="2300" spc="-5" dirty="0">
                <a:latin typeface="Arial"/>
                <a:cs typeface="Arial"/>
              </a:rPr>
              <a:t> </a:t>
            </a:r>
            <a:r>
              <a:rPr sz="2300" spc="-15" dirty="0">
                <a:latin typeface="Arial"/>
                <a:cs typeface="Arial"/>
              </a:rPr>
              <a:t>ba</a:t>
            </a:r>
            <a:r>
              <a:rPr sz="2300" spc="-5" dirty="0">
                <a:latin typeface="Arial"/>
                <a:cs typeface="Arial"/>
              </a:rPr>
              <a:t>s</a:t>
            </a:r>
            <a:r>
              <a:rPr sz="2300" spc="-15" dirty="0">
                <a:latin typeface="Arial"/>
                <a:cs typeface="Arial"/>
              </a:rPr>
              <a:t>e</a:t>
            </a:r>
            <a:r>
              <a:rPr sz="2300" spc="-10" dirty="0">
                <a:latin typeface="Arial"/>
                <a:cs typeface="Arial"/>
              </a:rPr>
              <a:t>li</a:t>
            </a:r>
            <a:r>
              <a:rPr sz="2300" spc="-15" dirty="0">
                <a:latin typeface="Arial"/>
                <a:cs typeface="Arial"/>
              </a:rPr>
              <a:t>ne</a:t>
            </a:r>
            <a:r>
              <a:rPr sz="2300" dirty="0">
                <a:latin typeface="Arial"/>
                <a:cs typeface="Arial"/>
              </a:rPr>
              <a:t>,</a:t>
            </a:r>
            <a:r>
              <a:rPr sz="2300" spc="-20" dirty="0">
                <a:latin typeface="Arial"/>
                <a:cs typeface="Arial"/>
              </a:rPr>
              <a:t> </a:t>
            </a:r>
            <a:r>
              <a:rPr sz="2300" spc="-10" dirty="0">
                <a:latin typeface="Arial"/>
                <a:cs typeface="Arial"/>
              </a:rPr>
              <a:t>i</a:t>
            </a:r>
            <a:r>
              <a:rPr sz="2300" spc="-15" dirty="0">
                <a:latin typeface="Arial"/>
                <a:cs typeface="Arial"/>
              </a:rPr>
              <a:t>n</a:t>
            </a:r>
            <a:r>
              <a:rPr sz="2300" spc="-5" dirty="0">
                <a:latin typeface="Arial"/>
                <a:cs typeface="Arial"/>
              </a:rPr>
              <a:t>c</a:t>
            </a:r>
            <a:r>
              <a:rPr sz="2300" spc="-10" dirty="0">
                <a:latin typeface="Arial"/>
                <a:cs typeface="Arial"/>
              </a:rPr>
              <a:t>l</a:t>
            </a:r>
            <a:r>
              <a:rPr sz="2300" spc="10" dirty="0">
                <a:latin typeface="Arial"/>
                <a:cs typeface="Arial"/>
              </a:rPr>
              <a:t>u</a:t>
            </a:r>
            <a:r>
              <a:rPr sz="2300" spc="-15" dirty="0">
                <a:latin typeface="Arial"/>
                <a:cs typeface="Arial"/>
              </a:rPr>
              <a:t>de</a:t>
            </a:r>
            <a:r>
              <a:rPr sz="2300" spc="-5" dirty="0">
                <a:latin typeface="Arial"/>
                <a:cs typeface="Arial"/>
              </a:rPr>
              <a:t>s</a:t>
            </a:r>
            <a:r>
              <a:rPr sz="2300" dirty="0">
                <a:latin typeface="Arial"/>
                <a:cs typeface="Arial"/>
              </a:rPr>
              <a:t>:</a:t>
            </a:r>
            <a:endParaRPr sz="2300">
              <a:latin typeface="Arial"/>
              <a:cs typeface="Arial"/>
            </a:endParaRPr>
          </a:p>
          <a:p>
            <a:pPr marL="304800" indent="-231140">
              <a:lnSpc>
                <a:spcPct val="100000"/>
              </a:lnSpc>
              <a:spcBef>
                <a:spcPts val="285"/>
              </a:spcBef>
              <a:buFont typeface="Wingdings"/>
              <a:buChar char=""/>
              <a:tabLst>
                <a:tab pos="305435" algn="l"/>
              </a:tabLst>
            </a:pPr>
            <a:r>
              <a:rPr sz="2300" dirty="0">
                <a:latin typeface="Arial"/>
                <a:cs typeface="Arial"/>
              </a:rPr>
              <a:t>I</a:t>
            </a:r>
            <a:r>
              <a:rPr sz="2300" spc="-35" dirty="0">
                <a:latin typeface="Arial"/>
                <a:cs typeface="Arial"/>
              </a:rPr>
              <a:t>n</a:t>
            </a:r>
            <a:r>
              <a:rPr sz="2300" spc="25" dirty="0">
                <a:latin typeface="Arial"/>
                <a:cs typeface="Arial"/>
              </a:rPr>
              <a:t>f</a:t>
            </a:r>
            <a:r>
              <a:rPr sz="2300" spc="-10" dirty="0">
                <a:latin typeface="Arial"/>
                <a:cs typeface="Arial"/>
              </a:rPr>
              <a:t>l</a:t>
            </a:r>
            <a:r>
              <a:rPr sz="2300" spc="-15" dirty="0">
                <a:latin typeface="Arial"/>
                <a:cs typeface="Arial"/>
              </a:rPr>
              <a:t>uen</a:t>
            </a:r>
            <a:r>
              <a:rPr sz="2300" spc="-5" dirty="0">
                <a:latin typeface="Arial"/>
                <a:cs typeface="Arial"/>
              </a:rPr>
              <a:t>c</a:t>
            </a:r>
            <a:r>
              <a:rPr sz="2300" spc="-10" dirty="0">
                <a:latin typeface="Arial"/>
                <a:cs typeface="Arial"/>
              </a:rPr>
              <a:t>i</a:t>
            </a:r>
            <a:r>
              <a:rPr sz="2300" spc="-15" dirty="0">
                <a:latin typeface="Arial"/>
                <a:cs typeface="Arial"/>
              </a:rPr>
              <a:t>n</a:t>
            </a:r>
            <a:r>
              <a:rPr sz="2300" dirty="0">
                <a:latin typeface="Arial"/>
                <a:cs typeface="Arial"/>
              </a:rPr>
              <a:t>g</a:t>
            </a:r>
            <a:r>
              <a:rPr sz="2300" spc="-30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t</a:t>
            </a:r>
            <a:r>
              <a:rPr sz="2300" spc="-15" dirty="0">
                <a:latin typeface="Arial"/>
                <a:cs typeface="Arial"/>
              </a:rPr>
              <a:t>h</a:t>
            </a:r>
            <a:r>
              <a:rPr sz="2300" dirty="0">
                <a:latin typeface="Arial"/>
                <a:cs typeface="Arial"/>
              </a:rPr>
              <a:t>e</a:t>
            </a:r>
            <a:r>
              <a:rPr sz="2300" spc="-20" dirty="0">
                <a:latin typeface="Arial"/>
                <a:cs typeface="Arial"/>
              </a:rPr>
              <a:t> </a:t>
            </a:r>
            <a:r>
              <a:rPr sz="2300" spc="25" dirty="0">
                <a:latin typeface="Arial"/>
                <a:cs typeface="Arial"/>
              </a:rPr>
              <a:t>f</a:t>
            </a:r>
            <a:r>
              <a:rPr sz="2300" spc="-15" dirty="0">
                <a:latin typeface="Arial"/>
                <a:cs typeface="Arial"/>
              </a:rPr>
              <a:t>a</a:t>
            </a:r>
            <a:r>
              <a:rPr sz="2300" spc="-5" dirty="0">
                <a:latin typeface="Arial"/>
                <a:cs typeface="Arial"/>
              </a:rPr>
              <a:t>c</a:t>
            </a:r>
            <a:r>
              <a:rPr sz="2300" dirty="0">
                <a:latin typeface="Arial"/>
                <a:cs typeface="Arial"/>
              </a:rPr>
              <a:t>t</a:t>
            </a:r>
            <a:r>
              <a:rPr sz="2300" spc="-15" dirty="0">
                <a:latin typeface="Arial"/>
                <a:cs typeface="Arial"/>
              </a:rPr>
              <a:t>o</a:t>
            </a:r>
            <a:r>
              <a:rPr sz="2300" dirty="0">
                <a:latin typeface="Arial"/>
                <a:cs typeface="Arial"/>
              </a:rPr>
              <a:t>rs</a:t>
            </a:r>
            <a:r>
              <a:rPr sz="2300" spc="-25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t</a:t>
            </a:r>
            <a:r>
              <a:rPr sz="2300" spc="-15" dirty="0">
                <a:latin typeface="Arial"/>
                <a:cs typeface="Arial"/>
              </a:rPr>
              <a:t>ha</a:t>
            </a:r>
            <a:r>
              <a:rPr sz="2300" dirty="0">
                <a:latin typeface="Arial"/>
                <a:cs typeface="Arial"/>
              </a:rPr>
              <a:t>t</a:t>
            </a:r>
            <a:r>
              <a:rPr sz="2300" spc="-25" dirty="0">
                <a:latin typeface="Arial"/>
                <a:cs typeface="Arial"/>
              </a:rPr>
              <a:t> </a:t>
            </a:r>
            <a:r>
              <a:rPr sz="2300" spc="-5" dirty="0">
                <a:latin typeface="Arial"/>
                <a:cs typeface="Arial"/>
              </a:rPr>
              <a:t>c</a:t>
            </a:r>
            <a:r>
              <a:rPr sz="2300" dirty="0">
                <a:latin typeface="Arial"/>
                <a:cs typeface="Arial"/>
              </a:rPr>
              <a:t>r</a:t>
            </a:r>
            <a:r>
              <a:rPr sz="2300" spc="-15" dirty="0">
                <a:latin typeface="Arial"/>
                <a:cs typeface="Arial"/>
              </a:rPr>
              <a:t>ea</a:t>
            </a:r>
            <a:r>
              <a:rPr sz="2300" dirty="0">
                <a:latin typeface="Arial"/>
                <a:cs typeface="Arial"/>
              </a:rPr>
              <a:t>te</a:t>
            </a:r>
            <a:r>
              <a:rPr sz="2300" spc="-40" dirty="0">
                <a:latin typeface="Arial"/>
                <a:cs typeface="Arial"/>
              </a:rPr>
              <a:t> </a:t>
            </a:r>
            <a:r>
              <a:rPr sz="2300" spc="-5" dirty="0">
                <a:latin typeface="Arial"/>
                <a:cs typeface="Arial"/>
              </a:rPr>
              <a:t>c</a:t>
            </a:r>
            <a:r>
              <a:rPr sz="2300" spc="-15" dirty="0">
                <a:latin typeface="Arial"/>
                <a:cs typeface="Arial"/>
              </a:rPr>
              <a:t>hange</a:t>
            </a:r>
            <a:r>
              <a:rPr sz="2300" dirty="0">
                <a:latin typeface="Arial"/>
                <a:cs typeface="Arial"/>
              </a:rPr>
              <a:t>s</a:t>
            </a:r>
            <a:r>
              <a:rPr sz="2300" spc="-25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to </a:t>
            </a:r>
            <a:r>
              <a:rPr sz="2300" spc="-20" dirty="0">
                <a:latin typeface="Arial"/>
                <a:cs typeface="Arial"/>
              </a:rPr>
              <a:t>t</a:t>
            </a:r>
            <a:r>
              <a:rPr sz="2300" spc="-15" dirty="0">
                <a:latin typeface="Arial"/>
                <a:cs typeface="Arial"/>
              </a:rPr>
              <a:t>h</a:t>
            </a:r>
            <a:r>
              <a:rPr sz="2300" dirty="0">
                <a:latin typeface="Arial"/>
                <a:cs typeface="Arial"/>
              </a:rPr>
              <a:t>e</a:t>
            </a:r>
            <a:r>
              <a:rPr sz="2300" spc="-25" dirty="0">
                <a:latin typeface="Arial"/>
                <a:cs typeface="Arial"/>
              </a:rPr>
              <a:t> </a:t>
            </a:r>
            <a:r>
              <a:rPr sz="2300" spc="-15" dirty="0">
                <a:latin typeface="Arial"/>
                <a:cs typeface="Arial"/>
              </a:rPr>
              <a:t>au</a:t>
            </a:r>
            <a:r>
              <a:rPr sz="2300" dirty="0">
                <a:latin typeface="Arial"/>
                <a:cs typeface="Arial"/>
              </a:rPr>
              <a:t>t</a:t>
            </a:r>
            <a:r>
              <a:rPr sz="2300" spc="-15" dirty="0">
                <a:latin typeface="Arial"/>
                <a:cs typeface="Arial"/>
              </a:rPr>
              <a:t>ho</a:t>
            </a:r>
            <a:r>
              <a:rPr sz="2300" dirty="0">
                <a:latin typeface="Arial"/>
                <a:cs typeface="Arial"/>
              </a:rPr>
              <a:t>r</a:t>
            </a:r>
            <a:r>
              <a:rPr sz="2300" spc="10" dirty="0">
                <a:latin typeface="Arial"/>
                <a:cs typeface="Arial"/>
              </a:rPr>
              <a:t>i</a:t>
            </a:r>
            <a:r>
              <a:rPr sz="2300" spc="-30" dirty="0">
                <a:latin typeface="Arial"/>
                <a:cs typeface="Arial"/>
              </a:rPr>
              <a:t>z</a:t>
            </a:r>
            <a:r>
              <a:rPr sz="2300" spc="-15" dirty="0">
                <a:latin typeface="Arial"/>
                <a:cs typeface="Arial"/>
              </a:rPr>
              <a:t>e</a:t>
            </a:r>
            <a:r>
              <a:rPr sz="2300" dirty="0">
                <a:latin typeface="Arial"/>
                <a:cs typeface="Arial"/>
              </a:rPr>
              <a:t>d</a:t>
            </a:r>
            <a:endParaRPr sz="2300">
              <a:latin typeface="Arial"/>
              <a:cs typeface="Arial"/>
            </a:endParaRPr>
          </a:p>
          <a:p>
            <a:pPr marL="304800">
              <a:lnSpc>
                <a:spcPct val="100000"/>
              </a:lnSpc>
              <a:spcBef>
                <a:spcPts val="815"/>
              </a:spcBef>
            </a:pPr>
            <a:r>
              <a:rPr sz="2300" spc="-15" dirty="0">
                <a:latin typeface="Arial"/>
                <a:cs typeface="Arial"/>
              </a:rPr>
              <a:t>ba</a:t>
            </a:r>
            <a:r>
              <a:rPr sz="2300" spc="-5" dirty="0">
                <a:latin typeface="Arial"/>
                <a:cs typeface="Arial"/>
              </a:rPr>
              <a:t>s</a:t>
            </a:r>
            <a:r>
              <a:rPr sz="2300" spc="-15" dirty="0">
                <a:latin typeface="Arial"/>
                <a:cs typeface="Arial"/>
              </a:rPr>
              <a:t>e</a:t>
            </a:r>
            <a:r>
              <a:rPr sz="2300" spc="-10" dirty="0">
                <a:latin typeface="Arial"/>
                <a:cs typeface="Arial"/>
              </a:rPr>
              <a:t>l</a:t>
            </a:r>
            <a:r>
              <a:rPr sz="2300" spc="10" dirty="0">
                <a:latin typeface="Arial"/>
                <a:cs typeface="Arial"/>
              </a:rPr>
              <a:t>i</a:t>
            </a:r>
            <a:r>
              <a:rPr sz="2300" spc="-15" dirty="0">
                <a:latin typeface="Arial"/>
                <a:cs typeface="Arial"/>
              </a:rPr>
              <a:t>n</a:t>
            </a:r>
            <a:r>
              <a:rPr sz="2300" dirty="0">
                <a:latin typeface="Arial"/>
                <a:cs typeface="Arial"/>
              </a:rPr>
              <a:t>e</a:t>
            </a:r>
            <a:endParaRPr sz="2300">
              <a:latin typeface="Arial"/>
              <a:cs typeface="Arial"/>
            </a:endParaRPr>
          </a:p>
          <a:p>
            <a:pPr marL="304800" indent="-231140">
              <a:lnSpc>
                <a:spcPct val="100000"/>
              </a:lnSpc>
              <a:spcBef>
                <a:spcPts val="310"/>
              </a:spcBef>
              <a:buFont typeface="Wingdings"/>
              <a:buChar char=""/>
              <a:tabLst>
                <a:tab pos="305435" algn="l"/>
              </a:tabLst>
            </a:pPr>
            <a:r>
              <a:rPr sz="2300" spc="-30" dirty="0">
                <a:latin typeface="Arial"/>
                <a:cs typeface="Arial"/>
              </a:rPr>
              <a:t>M</a:t>
            </a:r>
            <a:r>
              <a:rPr sz="2300" spc="-15" dirty="0">
                <a:latin typeface="Arial"/>
                <a:cs typeface="Arial"/>
              </a:rPr>
              <a:t>on</a:t>
            </a:r>
            <a:r>
              <a:rPr sz="2300" spc="-10" dirty="0">
                <a:latin typeface="Arial"/>
                <a:cs typeface="Arial"/>
              </a:rPr>
              <a:t>i</a:t>
            </a:r>
            <a:r>
              <a:rPr sz="2300" dirty="0">
                <a:latin typeface="Arial"/>
                <a:cs typeface="Arial"/>
              </a:rPr>
              <a:t>t</a:t>
            </a:r>
            <a:r>
              <a:rPr sz="2300" spc="-15" dirty="0">
                <a:latin typeface="Arial"/>
                <a:cs typeface="Arial"/>
              </a:rPr>
              <a:t>o</a:t>
            </a:r>
            <a:r>
              <a:rPr sz="2300" dirty="0">
                <a:latin typeface="Arial"/>
                <a:cs typeface="Arial"/>
              </a:rPr>
              <a:t>r</a:t>
            </a:r>
            <a:r>
              <a:rPr sz="2300" spc="10" dirty="0">
                <a:latin typeface="Arial"/>
                <a:cs typeface="Arial"/>
              </a:rPr>
              <a:t>i</a:t>
            </a:r>
            <a:r>
              <a:rPr sz="2300" spc="-15" dirty="0">
                <a:latin typeface="Arial"/>
                <a:cs typeface="Arial"/>
              </a:rPr>
              <a:t>n</a:t>
            </a:r>
            <a:r>
              <a:rPr sz="2300" dirty="0">
                <a:latin typeface="Arial"/>
                <a:cs typeface="Arial"/>
              </a:rPr>
              <a:t>g</a:t>
            </a:r>
            <a:r>
              <a:rPr sz="2300" spc="-30" dirty="0">
                <a:latin typeface="Arial"/>
                <a:cs typeface="Arial"/>
              </a:rPr>
              <a:t> </a:t>
            </a:r>
            <a:r>
              <a:rPr sz="2300" spc="-5" dirty="0">
                <a:latin typeface="Arial"/>
                <a:cs typeface="Arial"/>
              </a:rPr>
              <a:t>c</a:t>
            </a:r>
            <a:r>
              <a:rPr sz="2300" spc="-15" dirty="0">
                <a:latin typeface="Arial"/>
                <a:cs typeface="Arial"/>
              </a:rPr>
              <a:t>o</a:t>
            </a:r>
            <a:r>
              <a:rPr sz="2300" spc="-5" dirty="0">
                <a:latin typeface="Arial"/>
                <a:cs typeface="Arial"/>
              </a:rPr>
              <a:t>s</a:t>
            </a:r>
            <a:r>
              <a:rPr sz="2300" dirty="0">
                <a:latin typeface="Arial"/>
                <a:cs typeface="Arial"/>
              </a:rPr>
              <a:t>t</a:t>
            </a:r>
            <a:r>
              <a:rPr sz="2300" spc="-5" dirty="0">
                <a:latin typeface="Arial"/>
                <a:cs typeface="Arial"/>
              </a:rPr>
              <a:t> </a:t>
            </a:r>
            <a:r>
              <a:rPr sz="2300" spc="-15" dirty="0">
                <a:latin typeface="Arial"/>
                <a:cs typeface="Arial"/>
              </a:rPr>
              <a:t>pe</a:t>
            </a:r>
            <a:r>
              <a:rPr sz="2300" dirty="0">
                <a:latin typeface="Arial"/>
                <a:cs typeface="Arial"/>
              </a:rPr>
              <a:t>r</a:t>
            </a:r>
            <a:r>
              <a:rPr sz="2300" spc="25" dirty="0">
                <a:latin typeface="Arial"/>
                <a:cs typeface="Arial"/>
              </a:rPr>
              <a:t>f</a:t>
            </a:r>
            <a:r>
              <a:rPr sz="2300" spc="-15" dirty="0">
                <a:latin typeface="Arial"/>
                <a:cs typeface="Arial"/>
              </a:rPr>
              <a:t>o</a:t>
            </a:r>
            <a:r>
              <a:rPr sz="2300" spc="-25" dirty="0">
                <a:latin typeface="Arial"/>
                <a:cs typeface="Arial"/>
              </a:rPr>
              <a:t>r</a:t>
            </a:r>
            <a:r>
              <a:rPr sz="2300" spc="15" dirty="0">
                <a:latin typeface="Arial"/>
                <a:cs typeface="Arial"/>
              </a:rPr>
              <a:t>m</a:t>
            </a:r>
            <a:r>
              <a:rPr sz="2300" spc="-15" dirty="0">
                <a:latin typeface="Arial"/>
                <a:cs typeface="Arial"/>
              </a:rPr>
              <a:t>an</a:t>
            </a:r>
            <a:r>
              <a:rPr sz="2300" spc="-5" dirty="0">
                <a:latin typeface="Arial"/>
                <a:cs typeface="Arial"/>
              </a:rPr>
              <a:t>c</a:t>
            </a:r>
            <a:r>
              <a:rPr sz="2300" dirty="0">
                <a:latin typeface="Arial"/>
                <a:cs typeface="Arial"/>
              </a:rPr>
              <a:t>e</a:t>
            </a:r>
            <a:r>
              <a:rPr sz="2300" spc="-50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to</a:t>
            </a:r>
            <a:r>
              <a:rPr sz="2300" spc="-25" dirty="0">
                <a:latin typeface="Arial"/>
                <a:cs typeface="Arial"/>
              </a:rPr>
              <a:t> </a:t>
            </a:r>
            <a:r>
              <a:rPr sz="2300" spc="-15" dirty="0">
                <a:latin typeface="Arial"/>
                <a:cs typeface="Arial"/>
              </a:rPr>
              <a:t>de</a:t>
            </a:r>
            <a:r>
              <a:rPr sz="2300" dirty="0">
                <a:latin typeface="Arial"/>
                <a:cs typeface="Arial"/>
              </a:rPr>
              <a:t>t</a:t>
            </a:r>
            <a:r>
              <a:rPr sz="2300" spc="-15" dirty="0">
                <a:latin typeface="Arial"/>
                <a:cs typeface="Arial"/>
              </a:rPr>
              <a:t>e</a:t>
            </a:r>
            <a:r>
              <a:rPr sz="2300" spc="-5" dirty="0">
                <a:latin typeface="Arial"/>
                <a:cs typeface="Arial"/>
              </a:rPr>
              <a:t>c</a:t>
            </a:r>
            <a:r>
              <a:rPr sz="2300" dirty="0">
                <a:latin typeface="Arial"/>
                <a:cs typeface="Arial"/>
              </a:rPr>
              <a:t>t</a:t>
            </a:r>
            <a:r>
              <a:rPr sz="2300" spc="-20" dirty="0">
                <a:latin typeface="Arial"/>
                <a:cs typeface="Arial"/>
              </a:rPr>
              <a:t> </a:t>
            </a:r>
            <a:r>
              <a:rPr sz="2300" spc="-30" dirty="0">
                <a:latin typeface="Arial"/>
                <a:cs typeface="Arial"/>
              </a:rPr>
              <a:t>v</a:t>
            </a:r>
            <a:r>
              <a:rPr sz="2300" spc="-15" dirty="0">
                <a:latin typeface="Arial"/>
                <a:cs typeface="Arial"/>
              </a:rPr>
              <a:t>a</a:t>
            </a:r>
            <a:r>
              <a:rPr sz="2300" dirty="0">
                <a:latin typeface="Arial"/>
                <a:cs typeface="Arial"/>
              </a:rPr>
              <a:t>r</a:t>
            </a:r>
            <a:r>
              <a:rPr sz="2300" spc="-10" dirty="0">
                <a:latin typeface="Arial"/>
                <a:cs typeface="Arial"/>
              </a:rPr>
              <a:t>i</a:t>
            </a:r>
            <a:r>
              <a:rPr sz="2300" spc="-15" dirty="0">
                <a:latin typeface="Arial"/>
                <a:cs typeface="Arial"/>
              </a:rPr>
              <a:t>an</a:t>
            </a:r>
            <a:r>
              <a:rPr sz="2300" spc="20" dirty="0">
                <a:latin typeface="Arial"/>
                <a:cs typeface="Arial"/>
              </a:rPr>
              <a:t>c</a:t>
            </a:r>
            <a:r>
              <a:rPr sz="2300" spc="-15" dirty="0">
                <a:latin typeface="Arial"/>
                <a:cs typeface="Arial"/>
              </a:rPr>
              <a:t>e</a:t>
            </a:r>
            <a:r>
              <a:rPr sz="2300" dirty="0">
                <a:latin typeface="Arial"/>
                <a:cs typeface="Arial"/>
              </a:rPr>
              <a:t>s</a:t>
            </a:r>
            <a:r>
              <a:rPr sz="2300" spc="-50" dirty="0">
                <a:latin typeface="Arial"/>
                <a:cs typeface="Arial"/>
              </a:rPr>
              <a:t> </a:t>
            </a:r>
            <a:r>
              <a:rPr sz="2300" spc="25" dirty="0">
                <a:latin typeface="Arial"/>
                <a:cs typeface="Arial"/>
              </a:rPr>
              <a:t>f</a:t>
            </a:r>
            <a:r>
              <a:rPr sz="2300" dirty="0">
                <a:latin typeface="Arial"/>
                <a:cs typeface="Arial"/>
              </a:rPr>
              <a:t>r</a:t>
            </a:r>
            <a:r>
              <a:rPr sz="2300" spc="-35" dirty="0">
                <a:latin typeface="Arial"/>
                <a:cs typeface="Arial"/>
              </a:rPr>
              <a:t>o</a:t>
            </a:r>
            <a:r>
              <a:rPr sz="2300" dirty="0">
                <a:latin typeface="Arial"/>
                <a:cs typeface="Arial"/>
              </a:rPr>
              <a:t>m</a:t>
            </a:r>
            <a:r>
              <a:rPr sz="2300" spc="-10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t</a:t>
            </a:r>
            <a:r>
              <a:rPr sz="2300" spc="-15" dirty="0">
                <a:latin typeface="Arial"/>
                <a:cs typeface="Arial"/>
              </a:rPr>
              <a:t>h</a:t>
            </a:r>
            <a:r>
              <a:rPr sz="2300" dirty="0">
                <a:latin typeface="Arial"/>
                <a:cs typeface="Arial"/>
              </a:rPr>
              <a:t>e</a:t>
            </a:r>
            <a:endParaRPr sz="2300">
              <a:latin typeface="Arial"/>
              <a:cs typeface="Arial"/>
            </a:endParaRPr>
          </a:p>
          <a:p>
            <a:pPr marL="304800">
              <a:lnSpc>
                <a:spcPct val="100000"/>
              </a:lnSpc>
              <a:spcBef>
                <a:spcPts val="790"/>
              </a:spcBef>
            </a:pPr>
            <a:r>
              <a:rPr sz="2300" spc="-15" dirty="0">
                <a:latin typeface="Arial"/>
                <a:cs typeface="Arial"/>
              </a:rPr>
              <a:t>p</a:t>
            </a:r>
            <a:r>
              <a:rPr sz="2300" spc="-10" dirty="0">
                <a:latin typeface="Arial"/>
                <a:cs typeface="Arial"/>
              </a:rPr>
              <a:t>l</a:t>
            </a:r>
            <a:r>
              <a:rPr sz="2300" spc="-15" dirty="0">
                <a:latin typeface="Arial"/>
                <a:cs typeface="Arial"/>
              </a:rPr>
              <a:t>a</a:t>
            </a:r>
            <a:r>
              <a:rPr sz="2300" dirty="0">
                <a:latin typeface="Arial"/>
                <a:cs typeface="Arial"/>
              </a:rPr>
              <a:t>n</a:t>
            </a:r>
            <a:endParaRPr sz="2300">
              <a:latin typeface="Arial"/>
              <a:cs typeface="Arial"/>
            </a:endParaRPr>
          </a:p>
          <a:p>
            <a:pPr marL="304800" indent="-231140">
              <a:lnSpc>
                <a:spcPct val="100000"/>
              </a:lnSpc>
              <a:spcBef>
                <a:spcPts val="285"/>
              </a:spcBef>
              <a:buFont typeface="Wingdings"/>
              <a:buChar char=""/>
              <a:tabLst>
                <a:tab pos="305435" algn="l"/>
              </a:tabLst>
            </a:pPr>
            <a:r>
              <a:rPr sz="2300" spc="-5" dirty="0">
                <a:latin typeface="Arial"/>
                <a:cs typeface="Arial"/>
              </a:rPr>
              <a:t>E</a:t>
            </a:r>
            <a:r>
              <a:rPr sz="2300" spc="-15" dirty="0">
                <a:latin typeface="Arial"/>
                <a:cs typeface="Arial"/>
              </a:rPr>
              <a:t>n</a:t>
            </a:r>
            <a:r>
              <a:rPr sz="2300" spc="-5" dirty="0">
                <a:latin typeface="Arial"/>
                <a:cs typeface="Arial"/>
              </a:rPr>
              <a:t>s</a:t>
            </a:r>
            <a:r>
              <a:rPr sz="2300" spc="-15" dirty="0">
                <a:latin typeface="Arial"/>
                <a:cs typeface="Arial"/>
              </a:rPr>
              <a:t>u</a:t>
            </a:r>
            <a:r>
              <a:rPr sz="2300" dirty="0">
                <a:latin typeface="Arial"/>
                <a:cs typeface="Arial"/>
              </a:rPr>
              <a:t>r</a:t>
            </a:r>
            <a:r>
              <a:rPr sz="2300" spc="-10" dirty="0">
                <a:latin typeface="Arial"/>
                <a:cs typeface="Arial"/>
              </a:rPr>
              <a:t>i</a:t>
            </a:r>
            <a:r>
              <a:rPr sz="2300" spc="-15" dirty="0">
                <a:latin typeface="Arial"/>
                <a:cs typeface="Arial"/>
              </a:rPr>
              <a:t>n</a:t>
            </a:r>
            <a:r>
              <a:rPr sz="2300" dirty="0">
                <a:latin typeface="Arial"/>
                <a:cs typeface="Arial"/>
              </a:rPr>
              <a:t>g</a:t>
            </a:r>
            <a:r>
              <a:rPr sz="2300" spc="-35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t</a:t>
            </a:r>
            <a:r>
              <a:rPr sz="2300" spc="-15" dirty="0">
                <a:latin typeface="Arial"/>
                <a:cs typeface="Arial"/>
              </a:rPr>
              <a:t>ha</a:t>
            </a:r>
            <a:r>
              <a:rPr sz="2300" dirty="0">
                <a:latin typeface="Arial"/>
                <a:cs typeface="Arial"/>
              </a:rPr>
              <a:t>t </a:t>
            </a:r>
            <a:r>
              <a:rPr sz="2300" spc="-15" dirty="0">
                <a:latin typeface="Arial"/>
                <a:cs typeface="Arial"/>
              </a:rPr>
              <a:t>a</a:t>
            </a:r>
            <a:r>
              <a:rPr sz="2300" spc="-10" dirty="0">
                <a:latin typeface="Arial"/>
                <a:cs typeface="Arial"/>
              </a:rPr>
              <a:t>l</a:t>
            </a:r>
            <a:r>
              <a:rPr sz="2300" dirty="0">
                <a:latin typeface="Arial"/>
                <a:cs typeface="Arial"/>
              </a:rPr>
              <a:t>l</a:t>
            </a:r>
            <a:r>
              <a:rPr sz="2300" spc="-25" dirty="0">
                <a:latin typeface="Arial"/>
                <a:cs typeface="Arial"/>
              </a:rPr>
              <a:t> </a:t>
            </a:r>
            <a:r>
              <a:rPr sz="2300" spc="-15" dirty="0">
                <a:latin typeface="Arial"/>
                <a:cs typeface="Arial"/>
              </a:rPr>
              <a:t>app</a:t>
            </a:r>
            <a:r>
              <a:rPr sz="2300" spc="20" dirty="0">
                <a:latin typeface="Arial"/>
                <a:cs typeface="Arial"/>
              </a:rPr>
              <a:t>r</a:t>
            </a:r>
            <a:r>
              <a:rPr sz="2300" spc="-15" dirty="0">
                <a:latin typeface="Arial"/>
                <a:cs typeface="Arial"/>
              </a:rPr>
              <a:t>op</a:t>
            </a:r>
            <a:r>
              <a:rPr sz="2300" dirty="0">
                <a:latin typeface="Arial"/>
                <a:cs typeface="Arial"/>
              </a:rPr>
              <a:t>r</a:t>
            </a:r>
            <a:r>
              <a:rPr sz="2300" spc="-10" dirty="0">
                <a:latin typeface="Arial"/>
                <a:cs typeface="Arial"/>
              </a:rPr>
              <a:t>i</a:t>
            </a:r>
            <a:r>
              <a:rPr sz="2300" spc="-15" dirty="0">
                <a:latin typeface="Arial"/>
                <a:cs typeface="Arial"/>
              </a:rPr>
              <a:t>a</a:t>
            </a:r>
            <a:r>
              <a:rPr sz="2300" dirty="0">
                <a:latin typeface="Arial"/>
                <a:cs typeface="Arial"/>
              </a:rPr>
              <a:t>te</a:t>
            </a:r>
            <a:r>
              <a:rPr sz="2300" spc="-30" dirty="0">
                <a:latin typeface="Arial"/>
                <a:cs typeface="Arial"/>
              </a:rPr>
              <a:t> </a:t>
            </a:r>
            <a:r>
              <a:rPr sz="2300" spc="-5" dirty="0">
                <a:latin typeface="Arial"/>
                <a:cs typeface="Arial"/>
              </a:rPr>
              <a:t>c</a:t>
            </a:r>
            <a:r>
              <a:rPr sz="2300" spc="-15" dirty="0">
                <a:latin typeface="Arial"/>
                <a:cs typeface="Arial"/>
              </a:rPr>
              <a:t>h</a:t>
            </a:r>
            <a:r>
              <a:rPr sz="2300" spc="10" dirty="0">
                <a:latin typeface="Arial"/>
                <a:cs typeface="Arial"/>
              </a:rPr>
              <a:t>a</a:t>
            </a:r>
            <a:r>
              <a:rPr sz="2300" spc="-15" dirty="0">
                <a:latin typeface="Arial"/>
                <a:cs typeface="Arial"/>
              </a:rPr>
              <a:t>nge</a:t>
            </a:r>
            <a:r>
              <a:rPr sz="2300" dirty="0">
                <a:latin typeface="Arial"/>
                <a:cs typeface="Arial"/>
              </a:rPr>
              <a:t>s</a:t>
            </a:r>
            <a:r>
              <a:rPr sz="2300" spc="-25" dirty="0">
                <a:latin typeface="Arial"/>
                <a:cs typeface="Arial"/>
              </a:rPr>
              <a:t> </a:t>
            </a:r>
            <a:r>
              <a:rPr sz="2300" spc="-15" dirty="0">
                <a:latin typeface="Arial"/>
                <a:cs typeface="Arial"/>
              </a:rPr>
              <a:t>a</a:t>
            </a:r>
            <a:r>
              <a:rPr sz="2300" dirty="0">
                <a:latin typeface="Arial"/>
                <a:cs typeface="Arial"/>
              </a:rPr>
              <a:t>re</a:t>
            </a:r>
            <a:r>
              <a:rPr sz="2300" spc="-25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r</a:t>
            </a:r>
            <a:r>
              <a:rPr sz="2300" spc="-15" dirty="0">
                <a:latin typeface="Arial"/>
                <a:cs typeface="Arial"/>
              </a:rPr>
              <a:t>e</a:t>
            </a:r>
            <a:r>
              <a:rPr sz="2300" spc="-5" dirty="0">
                <a:latin typeface="Arial"/>
                <a:cs typeface="Arial"/>
              </a:rPr>
              <a:t>c</a:t>
            </a:r>
            <a:r>
              <a:rPr sz="2300" spc="-15" dirty="0">
                <a:latin typeface="Arial"/>
                <a:cs typeface="Arial"/>
              </a:rPr>
              <a:t>o</a:t>
            </a:r>
            <a:r>
              <a:rPr sz="2300" dirty="0">
                <a:latin typeface="Arial"/>
                <a:cs typeface="Arial"/>
              </a:rPr>
              <a:t>r</a:t>
            </a:r>
            <a:r>
              <a:rPr sz="2300" spc="-15" dirty="0">
                <a:latin typeface="Arial"/>
                <a:cs typeface="Arial"/>
              </a:rPr>
              <a:t>de</a:t>
            </a:r>
            <a:r>
              <a:rPr sz="2300" dirty="0">
                <a:latin typeface="Arial"/>
                <a:cs typeface="Arial"/>
              </a:rPr>
              <a:t>d</a:t>
            </a:r>
            <a:endParaRPr sz="2300">
              <a:latin typeface="Arial"/>
              <a:cs typeface="Arial"/>
            </a:endParaRPr>
          </a:p>
          <a:p>
            <a:pPr marL="304800" indent="-231140">
              <a:lnSpc>
                <a:spcPct val="100000"/>
              </a:lnSpc>
              <a:spcBef>
                <a:spcPts val="575"/>
              </a:spcBef>
              <a:buFont typeface="Wingdings"/>
              <a:buChar char=""/>
              <a:tabLst>
                <a:tab pos="305435" algn="l"/>
              </a:tabLst>
            </a:pPr>
            <a:r>
              <a:rPr sz="2300" spc="-5" dirty="0">
                <a:latin typeface="Arial"/>
                <a:cs typeface="Arial"/>
              </a:rPr>
              <a:t>P</a:t>
            </a:r>
            <a:r>
              <a:rPr sz="2300" dirty="0">
                <a:latin typeface="Arial"/>
                <a:cs typeface="Arial"/>
              </a:rPr>
              <a:t>r</a:t>
            </a:r>
            <a:r>
              <a:rPr sz="2300" spc="-15" dirty="0">
                <a:latin typeface="Arial"/>
                <a:cs typeface="Arial"/>
              </a:rPr>
              <a:t>e</a:t>
            </a:r>
            <a:r>
              <a:rPr sz="2300" spc="-30" dirty="0">
                <a:latin typeface="Arial"/>
                <a:cs typeface="Arial"/>
              </a:rPr>
              <a:t>v</a:t>
            </a:r>
            <a:r>
              <a:rPr sz="2300" spc="-15" dirty="0">
                <a:latin typeface="Arial"/>
                <a:cs typeface="Arial"/>
              </a:rPr>
              <a:t>en</a:t>
            </a:r>
            <a:r>
              <a:rPr sz="2300" dirty="0">
                <a:latin typeface="Arial"/>
                <a:cs typeface="Arial"/>
              </a:rPr>
              <a:t>t</a:t>
            </a:r>
            <a:r>
              <a:rPr sz="2300" spc="10" dirty="0">
                <a:latin typeface="Arial"/>
                <a:cs typeface="Arial"/>
              </a:rPr>
              <a:t>i</a:t>
            </a:r>
            <a:r>
              <a:rPr sz="2300" spc="-15" dirty="0">
                <a:latin typeface="Arial"/>
                <a:cs typeface="Arial"/>
              </a:rPr>
              <a:t>n</a:t>
            </a:r>
            <a:r>
              <a:rPr sz="2300" dirty="0">
                <a:latin typeface="Arial"/>
                <a:cs typeface="Arial"/>
              </a:rPr>
              <a:t>g</a:t>
            </a:r>
            <a:r>
              <a:rPr sz="2300" spc="-30" dirty="0">
                <a:latin typeface="Arial"/>
                <a:cs typeface="Arial"/>
              </a:rPr>
              <a:t> </a:t>
            </a:r>
            <a:r>
              <a:rPr sz="2300" spc="-10" dirty="0">
                <a:latin typeface="Arial"/>
                <a:cs typeface="Arial"/>
              </a:rPr>
              <a:t>i</a:t>
            </a:r>
            <a:r>
              <a:rPr sz="2300" spc="-15" dirty="0">
                <a:latin typeface="Arial"/>
                <a:cs typeface="Arial"/>
              </a:rPr>
              <a:t>n</a:t>
            </a:r>
            <a:r>
              <a:rPr sz="2300" spc="-5" dirty="0">
                <a:latin typeface="Arial"/>
                <a:cs typeface="Arial"/>
              </a:rPr>
              <a:t>c</a:t>
            </a:r>
            <a:r>
              <a:rPr sz="2300" spc="-15" dirty="0">
                <a:latin typeface="Arial"/>
                <a:cs typeface="Arial"/>
              </a:rPr>
              <a:t>o</a:t>
            </a:r>
            <a:r>
              <a:rPr sz="2300" dirty="0">
                <a:latin typeface="Arial"/>
                <a:cs typeface="Arial"/>
              </a:rPr>
              <a:t>rr</a:t>
            </a:r>
            <a:r>
              <a:rPr sz="2300" spc="-15" dirty="0">
                <a:latin typeface="Arial"/>
                <a:cs typeface="Arial"/>
              </a:rPr>
              <a:t>e</a:t>
            </a:r>
            <a:r>
              <a:rPr sz="2300" spc="-5" dirty="0">
                <a:latin typeface="Arial"/>
                <a:cs typeface="Arial"/>
              </a:rPr>
              <a:t>c</a:t>
            </a:r>
            <a:r>
              <a:rPr sz="2300" dirty="0">
                <a:latin typeface="Arial"/>
                <a:cs typeface="Arial"/>
              </a:rPr>
              <a:t>t,</a:t>
            </a:r>
            <a:r>
              <a:rPr sz="2300" spc="-20" dirty="0">
                <a:latin typeface="Arial"/>
                <a:cs typeface="Arial"/>
              </a:rPr>
              <a:t> </a:t>
            </a:r>
            <a:r>
              <a:rPr sz="2300" spc="-10" dirty="0">
                <a:latin typeface="Arial"/>
                <a:cs typeface="Arial"/>
              </a:rPr>
              <a:t>i</a:t>
            </a:r>
            <a:r>
              <a:rPr sz="2300" spc="-15" dirty="0">
                <a:latin typeface="Arial"/>
                <a:cs typeface="Arial"/>
              </a:rPr>
              <a:t>napp</a:t>
            </a:r>
            <a:r>
              <a:rPr sz="2300" dirty="0">
                <a:latin typeface="Arial"/>
                <a:cs typeface="Arial"/>
              </a:rPr>
              <a:t>r</a:t>
            </a:r>
            <a:r>
              <a:rPr sz="2300" spc="10" dirty="0">
                <a:latin typeface="Arial"/>
                <a:cs typeface="Arial"/>
              </a:rPr>
              <a:t>o</a:t>
            </a:r>
            <a:r>
              <a:rPr sz="2300" spc="-15" dirty="0">
                <a:latin typeface="Arial"/>
                <a:cs typeface="Arial"/>
              </a:rPr>
              <a:t>p</a:t>
            </a:r>
            <a:r>
              <a:rPr sz="2300" dirty="0">
                <a:latin typeface="Arial"/>
                <a:cs typeface="Arial"/>
              </a:rPr>
              <a:t>r</a:t>
            </a:r>
            <a:r>
              <a:rPr sz="2300" spc="-10" dirty="0">
                <a:latin typeface="Arial"/>
                <a:cs typeface="Arial"/>
              </a:rPr>
              <a:t>i</a:t>
            </a:r>
            <a:r>
              <a:rPr sz="2300" spc="-15" dirty="0">
                <a:latin typeface="Arial"/>
                <a:cs typeface="Arial"/>
              </a:rPr>
              <a:t>a</a:t>
            </a:r>
            <a:r>
              <a:rPr sz="2300" dirty="0">
                <a:latin typeface="Arial"/>
                <a:cs typeface="Arial"/>
              </a:rPr>
              <a:t>t</a:t>
            </a:r>
            <a:r>
              <a:rPr sz="2300" spc="-15" dirty="0">
                <a:latin typeface="Arial"/>
                <a:cs typeface="Arial"/>
              </a:rPr>
              <a:t>e</a:t>
            </a:r>
            <a:r>
              <a:rPr sz="2300" dirty="0">
                <a:latin typeface="Arial"/>
                <a:cs typeface="Arial"/>
              </a:rPr>
              <a:t>,</a:t>
            </a:r>
            <a:r>
              <a:rPr sz="2300" spc="-10" dirty="0">
                <a:latin typeface="Arial"/>
                <a:cs typeface="Arial"/>
              </a:rPr>
              <a:t> </a:t>
            </a:r>
            <a:r>
              <a:rPr sz="2300" spc="-15" dirty="0">
                <a:latin typeface="Arial"/>
                <a:cs typeface="Arial"/>
              </a:rPr>
              <a:t>o</a:t>
            </a:r>
            <a:r>
              <a:rPr sz="2300" dirty="0">
                <a:latin typeface="Arial"/>
                <a:cs typeface="Arial"/>
              </a:rPr>
              <a:t>r</a:t>
            </a:r>
            <a:r>
              <a:rPr sz="2300" spc="-15" dirty="0">
                <a:latin typeface="Arial"/>
                <a:cs typeface="Arial"/>
              </a:rPr>
              <a:t> unau</a:t>
            </a:r>
            <a:r>
              <a:rPr sz="2300" dirty="0">
                <a:latin typeface="Arial"/>
                <a:cs typeface="Arial"/>
              </a:rPr>
              <a:t>t</a:t>
            </a:r>
            <a:r>
              <a:rPr sz="2300" spc="10" dirty="0">
                <a:latin typeface="Arial"/>
                <a:cs typeface="Arial"/>
              </a:rPr>
              <a:t>h</a:t>
            </a:r>
            <a:r>
              <a:rPr sz="2300" spc="-15" dirty="0">
                <a:latin typeface="Arial"/>
                <a:cs typeface="Arial"/>
              </a:rPr>
              <a:t>o</a:t>
            </a:r>
            <a:r>
              <a:rPr sz="2300" dirty="0">
                <a:latin typeface="Arial"/>
                <a:cs typeface="Arial"/>
              </a:rPr>
              <a:t>r</a:t>
            </a:r>
            <a:r>
              <a:rPr sz="2300" spc="-10" dirty="0">
                <a:latin typeface="Arial"/>
                <a:cs typeface="Arial"/>
              </a:rPr>
              <a:t>i</a:t>
            </a:r>
            <a:r>
              <a:rPr sz="2300" spc="-5" dirty="0">
                <a:latin typeface="Arial"/>
                <a:cs typeface="Arial"/>
              </a:rPr>
              <a:t>z</a:t>
            </a:r>
            <a:r>
              <a:rPr sz="2300" spc="-15" dirty="0">
                <a:latin typeface="Arial"/>
                <a:cs typeface="Arial"/>
              </a:rPr>
              <a:t>e</a:t>
            </a:r>
            <a:r>
              <a:rPr sz="2300" dirty="0">
                <a:latin typeface="Arial"/>
                <a:cs typeface="Arial"/>
              </a:rPr>
              <a:t>d</a:t>
            </a:r>
            <a:r>
              <a:rPr sz="2300" spc="-25" dirty="0">
                <a:latin typeface="Arial"/>
                <a:cs typeface="Arial"/>
              </a:rPr>
              <a:t> </a:t>
            </a:r>
            <a:r>
              <a:rPr sz="2300" spc="-5" dirty="0">
                <a:latin typeface="Arial"/>
                <a:cs typeface="Arial"/>
              </a:rPr>
              <a:t>c</a:t>
            </a:r>
            <a:r>
              <a:rPr sz="2300" spc="-15" dirty="0">
                <a:latin typeface="Arial"/>
                <a:cs typeface="Arial"/>
              </a:rPr>
              <a:t>han</a:t>
            </a:r>
            <a:r>
              <a:rPr sz="2300" spc="10" dirty="0">
                <a:latin typeface="Arial"/>
                <a:cs typeface="Arial"/>
              </a:rPr>
              <a:t>g</a:t>
            </a:r>
            <a:r>
              <a:rPr sz="2300" spc="-15" dirty="0">
                <a:latin typeface="Arial"/>
                <a:cs typeface="Arial"/>
              </a:rPr>
              <a:t>e</a:t>
            </a:r>
            <a:r>
              <a:rPr sz="2300" dirty="0">
                <a:latin typeface="Arial"/>
                <a:cs typeface="Arial"/>
              </a:rPr>
              <a:t>s</a:t>
            </a:r>
            <a:endParaRPr sz="2300">
              <a:latin typeface="Arial"/>
              <a:cs typeface="Arial"/>
            </a:endParaRPr>
          </a:p>
          <a:p>
            <a:pPr marL="304800" indent="-231140">
              <a:lnSpc>
                <a:spcPct val="100000"/>
              </a:lnSpc>
              <a:spcBef>
                <a:spcPts val="525"/>
              </a:spcBef>
              <a:buFont typeface="Wingdings"/>
              <a:buChar char=""/>
              <a:tabLst>
                <a:tab pos="305435" algn="l"/>
              </a:tabLst>
            </a:pPr>
            <a:r>
              <a:rPr sz="2300" dirty="0">
                <a:latin typeface="Arial"/>
                <a:cs typeface="Arial"/>
              </a:rPr>
              <a:t>I</a:t>
            </a:r>
            <a:r>
              <a:rPr sz="2300" spc="-35" dirty="0">
                <a:latin typeface="Arial"/>
                <a:cs typeface="Arial"/>
              </a:rPr>
              <a:t>n</a:t>
            </a:r>
            <a:r>
              <a:rPr sz="2300" spc="25" dirty="0">
                <a:latin typeface="Arial"/>
                <a:cs typeface="Arial"/>
              </a:rPr>
              <a:t>f</a:t>
            </a:r>
            <a:r>
              <a:rPr sz="2300" spc="-15" dirty="0">
                <a:latin typeface="Arial"/>
                <a:cs typeface="Arial"/>
              </a:rPr>
              <a:t>o</a:t>
            </a:r>
            <a:r>
              <a:rPr sz="2300" spc="-25" dirty="0">
                <a:latin typeface="Arial"/>
                <a:cs typeface="Arial"/>
              </a:rPr>
              <a:t>r</a:t>
            </a:r>
            <a:r>
              <a:rPr sz="2300" spc="40" dirty="0">
                <a:latin typeface="Arial"/>
                <a:cs typeface="Arial"/>
              </a:rPr>
              <a:t>m</a:t>
            </a:r>
            <a:r>
              <a:rPr sz="2300" spc="-10" dirty="0">
                <a:latin typeface="Arial"/>
                <a:cs typeface="Arial"/>
              </a:rPr>
              <a:t>i</a:t>
            </a:r>
            <a:r>
              <a:rPr sz="2300" spc="-15" dirty="0">
                <a:latin typeface="Arial"/>
                <a:cs typeface="Arial"/>
              </a:rPr>
              <a:t>n</a:t>
            </a:r>
            <a:r>
              <a:rPr sz="2300" dirty="0">
                <a:latin typeface="Arial"/>
                <a:cs typeface="Arial"/>
              </a:rPr>
              <a:t>g</a:t>
            </a:r>
            <a:r>
              <a:rPr sz="2300" spc="-55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t</a:t>
            </a:r>
            <a:r>
              <a:rPr sz="2300" spc="-15" dirty="0">
                <a:latin typeface="Arial"/>
                <a:cs typeface="Arial"/>
              </a:rPr>
              <a:t>h</a:t>
            </a:r>
            <a:r>
              <a:rPr sz="2300" dirty="0">
                <a:latin typeface="Arial"/>
                <a:cs typeface="Arial"/>
              </a:rPr>
              <a:t>e</a:t>
            </a:r>
            <a:r>
              <a:rPr sz="2300" spc="-20" dirty="0">
                <a:latin typeface="Arial"/>
                <a:cs typeface="Arial"/>
              </a:rPr>
              <a:t> </a:t>
            </a:r>
            <a:r>
              <a:rPr sz="2300" spc="-15" dirty="0">
                <a:latin typeface="Arial"/>
                <a:cs typeface="Arial"/>
              </a:rPr>
              <a:t>app</a:t>
            </a:r>
            <a:r>
              <a:rPr sz="2300" dirty="0">
                <a:latin typeface="Arial"/>
                <a:cs typeface="Arial"/>
              </a:rPr>
              <a:t>r</a:t>
            </a:r>
            <a:r>
              <a:rPr sz="2300" spc="-15" dirty="0">
                <a:latin typeface="Arial"/>
                <a:cs typeface="Arial"/>
              </a:rPr>
              <a:t>op</a:t>
            </a:r>
            <a:r>
              <a:rPr sz="2300" dirty="0">
                <a:latin typeface="Arial"/>
                <a:cs typeface="Arial"/>
              </a:rPr>
              <a:t>r</a:t>
            </a:r>
            <a:r>
              <a:rPr sz="2300" spc="-35" dirty="0">
                <a:latin typeface="Arial"/>
                <a:cs typeface="Arial"/>
              </a:rPr>
              <a:t>i</a:t>
            </a:r>
            <a:r>
              <a:rPr sz="2300" spc="-15" dirty="0">
                <a:latin typeface="Arial"/>
                <a:cs typeface="Arial"/>
              </a:rPr>
              <a:t>a</a:t>
            </a:r>
            <a:r>
              <a:rPr sz="2300" dirty="0">
                <a:latin typeface="Arial"/>
                <a:cs typeface="Arial"/>
              </a:rPr>
              <a:t>te</a:t>
            </a:r>
            <a:r>
              <a:rPr sz="2300" spc="-5" dirty="0">
                <a:latin typeface="Arial"/>
                <a:cs typeface="Arial"/>
              </a:rPr>
              <a:t> s</a:t>
            </a:r>
            <a:r>
              <a:rPr sz="2300" dirty="0">
                <a:latin typeface="Arial"/>
                <a:cs typeface="Arial"/>
              </a:rPr>
              <a:t>t</a:t>
            </a:r>
            <a:r>
              <a:rPr sz="2300" spc="-15" dirty="0">
                <a:latin typeface="Arial"/>
                <a:cs typeface="Arial"/>
              </a:rPr>
              <a:t>a</a:t>
            </a:r>
            <a:r>
              <a:rPr sz="2300" spc="-5" dirty="0">
                <a:latin typeface="Arial"/>
                <a:cs typeface="Arial"/>
              </a:rPr>
              <a:t>k</a:t>
            </a:r>
            <a:r>
              <a:rPr sz="2300" spc="-15" dirty="0">
                <a:latin typeface="Arial"/>
                <a:cs typeface="Arial"/>
              </a:rPr>
              <a:t>eho</a:t>
            </a:r>
            <a:r>
              <a:rPr sz="2300" spc="-10" dirty="0">
                <a:latin typeface="Arial"/>
                <a:cs typeface="Arial"/>
              </a:rPr>
              <a:t>l</a:t>
            </a:r>
            <a:r>
              <a:rPr sz="2300" spc="-15" dirty="0">
                <a:latin typeface="Arial"/>
                <a:cs typeface="Arial"/>
              </a:rPr>
              <a:t>de</a:t>
            </a:r>
            <a:r>
              <a:rPr sz="2300" spc="-25" dirty="0">
                <a:latin typeface="Arial"/>
                <a:cs typeface="Arial"/>
              </a:rPr>
              <a:t>r</a:t>
            </a:r>
            <a:r>
              <a:rPr sz="2300" dirty="0">
                <a:latin typeface="Arial"/>
                <a:cs typeface="Arial"/>
              </a:rPr>
              <a:t>s</a:t>
            </a:r>
            <a:r>
              <a:rPr sz="2300" spc="-20" dirty="0">
                <a:latin typeface="Arial"/>
                <a:cs typeface="Arial"/>
              </a:rPr>
              <a:t> </a:t>
            </a:r>
            <a:r>
              <a:rPr sz="2300" spc="-35" dirty="0">
                <a:latin typeface="Arial"/>
                <a:cs typeface="Arial"/>
              </a:rPr>
              <a:t>o</a:t>
            </a:r>
            <a:r>
              <a:rPr sz="2300" dirty="0">
                <a:latin typeface="Arial"/>
                <a:cs typeface="Arial"/>
              </a:rPr>
              <a:t>f</a:t>
            </a:r>
            <a:r>
              <a:rPr sz="2300" spc="15" dirty="0">
                <a:latin typeface="Arial"/>
                <a:cs typeface="Arial"/>
              </a:rPr>
              <a:t> </a:t>
            </a:r>
            <a:r>
              <a:rPr sz="2300" spc="-15" dirty="0">
                <a:latin typeface="Arial"/>
                <a:cs typeface="Arial"/>
              </a:rPr>
              <a:t>au</a:t>
            </a:r>
            <a:r>
              <a:rPr sz="2300" dirty="0">
                <a:latin typeface="Arial"/>
                <a:cs typeface="Arial"/>
              </a:rPr>
              <a:t>t</a:t>
            </a:r>
            <a:r>
              <a:rPr sz="2300" spc="-15" dirty="0">
                <a:latin typeface="Arial"/>
                <a:cs typeface="Arial"/>
              </a:rPr>
              <a:t>ho</a:t>
            </a:r>
            <a:r>
              <a:rPr sz="2300" dirty="0">
                <a:latin typeface="Arial"/>
                <a:cs typeface="Arial"/>
              </a:rPr>
              <a:t>r</a:t>
            </a:r>
            <a:r>
              <a:rPr sz="2300" spc="-10" dirty="0">
                <a:latin typeface="Arial"/>
                <a:cs typeface="Arial"/>
              </a:rPr>
              <a:t>i</a:t>
            </a:r>
            <a:r>
              <a:rPr sz="2300" spc="-5" dirty="0">
                <a:latin typeface="Arial"/>
                <a:cs typeface="Arial"/>
              </a:rPr>
              <a:t>z</a:t>
            </a:r>
            <a:r>
              <a:rPr sz="2300" spc="-15" dirty="0">
                <a:latin typeface="Arial"/>
                <a:cs typeface="Arial"/>
              </a:rPr>
              <a:t>e</a:t>
            </a:r>
            <a:r>
              <a:rPr sz="2300" dirty="0">
                <a:latin typeface="Arial"/>
                <a:cs typeface="Arial"/>
              </a:rPr>
              <a:t>d</a:t>
            </a:r>
            <a:endParaRPr sz="2300">
              <a:latin typeface="Arial"/>
              <a:cs typeface="Arial"/>
            </a:endParaRPr>
          </a:p>
          <a:p>
            <a:pPr marL="304800">
              <a:lnSpc>
                <a:spcPct val="100000"/>
              </a:lnSpc>
              <a:spcBef>
                <a:spcPts val="790"/>
              </a:spcBef>
            </a:pPr>
            <a:r>
              <a:rPr sz="2300" spc="-5" dirty="0">
                <a:latin typeface="Arial"/>
                <a:cs typeface="Arial"/>
              </a:rPr>
              <a:t>c</a:t>
            </a:r>
            <a:r>
              <a:rPr sz="2300" spc="-15" dirty="0">
                <a:latin typeface="Arial"/>
                <a:cs typeface="Arial"/>
              </a:rPr>
              <a:t>hange</a:t>
            </a:r>
            <a:r>
              <a:rPr sz="2300" dirty="0">
                <a:latin typeface="Arial"/>
                <a:cs typeface="Arial"/>
              </a:rPr>
              <a:t>s</a:t>
            </a:r>
            <a:endParaRPr sz="2300">
              <a:latin typeface="Arial"/>
              <a:cs typeface="Arial"/>
            </a:endParaRPr>
          </a:p>
          <a:p>
            <a:pPr marL="304800" indent="-231140">
              <a:lnSpc>
                <a:spcPct val="100000"/>
              </a:lnSpc>
              <a:spcBef>
                <a:spcPts val="335"/>
              </a:spcBef>
              <a:buFont typeface="Wingdings"/>
              <a:buChar char=""/>
              <a:tabLst>
                <a:tab pos="305435" algn="l"/>
              </a:tabLst>
            </a:pPr>
            <a:r>
              <a:rPr sz="2300" spc="-5" dirty="0">
                <a:latin typeface="Arial"/>
                <a:cs typeface="Arial"/>
              </a:rPr>
              <a:t>A</a:t>
            </a:r>
            <a:r>
              <a:rPr sz="2300" spc="-15" dirty="0">
                <a:latin typeface="Arial"/>
                <a:cs typeface="Arial"/>
              </a:rPr>
              <a:t>na</a:t>
            </a:r>
            <a:r>
              <a:rPr sz="2300" spc="-10" dirty="0">
                <a:latin typeface="Arial"/>
                <a:cs typeface="Arial"/>
              </a:rPr>
              <a:t>l</a:t>
            </a:r>
            <a:r>
              <a:rPr sz="2300" spc="-5" dirty="0">
                <a:latin typeface="Arial"/>
                <a:cs typeface="Arial"/>
              </a:rPr>
              <a:t>yz</a:t>
            </a:r>
            <a:r>
              <a:rPr sz="2300" spc="-10" dirty="0">
                <a:latin typeface="Arial"/>
                <a:cs typeface="Arial"/>
              </a:rPr>
              <a:t>i</a:t>
            </a:r>
            <a:r>
              <a:rPr sz="2300" spc="-15" dirty="0">
                <a:latin typeface="Arial"/>
                <a:cs typeface="Arial"/>
              </a:rPr>
              <a:t>n</a:t>
            </a:r>
            <a:r>
              <a:rPr sz="2300" dirty="0">
                <a:latin typeface="Arial"/>
                <a:cs typeface="Arial"/>
              </a:rPr>
              <a:t>g</a:t>
            </a:r>
            <a:r>
              <a:rPr sz="2300" spc="-35" dirty="0">
                <a:latin typeface="Arial"/>
                <a:cs typeface="Arial"/>
              </a:rPr>
              <a:t> </a:t>
            </a:r>
            <a:r>
              <a:rPr sz="2300" spc="-15" dirty="0">
                <a:latin typeface="Arial"/>
                <a:cs typeface="Arial"/>
              </a:rPr>
              <a:t>po</a:t>
            </a:r>
            <a:r>
              <a:rPr sz="2300" spc="-5" dirty="0">
                <a:latin typeface="Arial"/>
                <a:cs typeface="Arial"/>
              </a:rPr>
              <a:t>s</a:t>
            </a:r>
            <a:r>
              <a:rPr sz="2300" spc="-10" dirty="0">
                <a:latin typeface="Arial"/>
                <a:cs typeface="Arial"/>
              </a:rPr>
              <a:t>i</a:t>
            </a:r>
            <a:r>
              <a:rPr sz="2300" dirty="0">
                <a:latin typeface="Arial"/>
                <a:cs typeface="Arial"/>
              </a:rPr>
              <a:t>t</a:t>
            </a:r>
            <a:r>
              <a:rPr sz="2300" spc="10" dirty="0">
                <a:latin typeface="Arial"/>
                <a:cs typeface="Arial"/>
              </a:rPr>
              <a:t>i</a:t>
            </a:r>
            <a:r>
              <a:rPr sz="2300" spc="-30" dirty="0">
                <a:latin typeface="Arial"/>
                <a:cs typeface="Arial"/>
              </a:rPr>
              <a:t>v</a:t>
            </a:r>
            <a:r>
              <a:rPr sz="2300" dirty="0">
                <a:latin typeface="Arial"/>
                <a:cs typeface="Arial"/>
              </a:rPr>
              <a:t>e</a:t>
            </a:r>
            <a:r>
              <a:rPr sz="2300" spc="-15" dirty="0">
                <a:latin typeface="Arial"/>
                <a:cs typeface="Arial"/>
              </a:rPr>
              <a:t> a</a:t>
            </a:r>
            <a:r>
              <a:rPr sz="2300" spc="10" dirty="0">
                <a:latin typeface="Arial"/>
                <a:cs typeface="Arial"/>
              </a:rPr>
              <a:t>n</a:t>
            </a:r>
            <a:r>
              <a:rPr sz="2300" dirty="0">
                <a:latin typeface="Arial"/>
                <a:cs typeface="Arial"/>
              </a:rPr>
              <a:t>d</a:t>
            </a:r>
            <a:r>
              <a:rPr sz="2300" spc="-20" dirty="0">
                <a:latin typeface="Arial"/>
                <a:cs typeface="Arial"/>
              </a:rPr>
              <a:t> </a:t>
            </a:r>
            <a:r>
              <a:rPr sz="2300" spc="-15" dirty="0">
                <a:latin typeface="Arial"/>
                <a:cs typeface="Arial"/>
              </a:rPr>
              <a:t>nega</a:t>
            </a:r>
            <a:r>
              <a:rPr sz="2300" dirty="0">
                <a:latin typeface="Arial"/>
                <a:cs typeface="Arial"/>
              </a:rPr>
              <a:t>t</a:t>
            </a:r>
            <a:r>
              <a:rPr sz="2300" spc="10" dirty="0">
                <a:latin typeface="Arial"/>
                <a:cs typeface="Arial"/>
              </a:rPr>
              <a:t>i</a:t>
            </a:r>
            <a:r>
              <a:rPr sz="2300" spc="-30" dirty="0">
                <a:latin typeface="Arial"/>
                <a:cs typeface="Arial"/>
              </a:rPr>
              <a:t>v</a:t>
            </a:r>
            <a:r>
              <a:rPr sz="2300" dirty="0">
                <a:latin typeface="Arial"/>
                <a:cs typeface="Arial"/>
              </a:rPr>
              <a:t>e</a:t>
            </a:r>
            <a:r>
              <a:rPr sz="2300" spc="-10" dirty="0">
                <a:latin typeface="Arial"/>
                <a:cs typeface="Arial"/>
              </a:rPr>
              <a:t> </a:t>
            </a:r>
            <a:r>
              <a:rPr sz="2300" spc="-30" dirty="0">
                <a:latin typeface="Arial"/>
                <a:cs typeface="Arial"/>
              </a:rPr>
              <a:t>v</a:t>
            </a:r>
            <a:r>
              <a:rPr sz="2300" spc="-15" dirty="0">
                <a:latin typeface="Arial"/>
                <a:cs typeface="Arial"/>
              </a:rPr>
              <a:t>a</a:t>
            </a:r>
            <a:r>
              <a:rPr sz="2300" dirty="0">
                <a:latin typeface="Arial"/>
                <a:cs typeface="Arial"/>
              </a:rPr>
              <a:t>r</a:t>
            </a:r>
            <a:r>
              <a:rPr sz="2300" spc="-10" dirty="0">
                <a:latin typeface="Arial"/>
                <a:cs typeface="Arial"/>
              </a:rPr>
              <a:t>i</a:t>
            </a:r>
            <a:r>
              <a:rPr sz="2300" spc="10" dirty="0">
                <a:latin typeface="Arial"/>
                <a:cs typeface="Arial"/>
              </a:rPr>
              <a:t>a</a:t>
            </a:r>
            <a:r>
              <a:rPr sz="2300" spc="-15" dirty="0">
                <a:latin typeface="Arial"/>
                <a:cs typeface="Arial"/>
              </a:rPr>
              <a:t>n</a:t>
            </a:r>
            <a:r>
              <a:rPr sz="2300" spc="-5" dirty="0">
                <a:latin typeface="Arial"/>
                <a:cs typeface="Arial"/>
              </a:rPr>
              <a:t>c</a:t>
            </a:r>
            <a:r>
              <a:rPr sz="2300" spc="-15" dirty="0">
                <a:latin typeface="Arial"/>
                <a:cs typeface="Arial"/>
              </a:rPr>
              <a:t>e</a:t>
            </a:r>
            <a:r>
              <a:rPr sz="2300" dirty="0">
                <a:latin typeface="Arial"/>
                <a:cs typeface="Arial"/>
              </a:rPr>
              <a:t>s</a:t>
            </a:r>
            <a:r>
              <a:rPr sz="2300" spc="-25" dirty="0">
                <a:latin typeface="Arial"/>
                <a:cs typeface="Arial"/>
              </a:rPr>
              <a:t> </a:t>
            </a:r>
            <a:r>
              <a:rPr sz="2300" spc="-15" dirty="0">
                <a:latin typeface="Arial"/>
                <a:cs typeface="Arial"/>
              </a:rPr>
              <a:t>a</a:t>
            </a:r>
            <a:r>
              <a:rPr sz="2300" spc="10" dirty="0">
                <a:latin typeface="Arial"/>
                <a:cs typeface="Arial"/>
              </a:rPr>
              <a:t>n</a:t>
            </a:r>
            <a:r>
              <a:rPr sz="2300" dirty="0">
                <a:latin typeface="Arial"/>
                <a:cs typeface="Arial"/>
              </a:rPr>
              <a:t>d</a:t>
            </a:r>
            <a:r>
              <a:rPr sz="2300" spc="-20" dirty="0">
                <a:latin typeface="Arial"/>
                <a:cs typeface="Arial"/>
              </a:rPr>
              <a:t> </a:t>
            </a:r>
            <a:r>
              <a:rPr sz="2300" spc="-15" dirty="0">
                <a:latin typeface="Arial"/>
                <a:cs typeface="Arial"/>
              </a:rPr>
              <a:t>h</a:t>
            </a:r>
            <a:r>
              <a:rPr sz="2300" spc="10" dirty="0">
                <a:latin typeface="Arial"/>
                <a:cs typeface="Arial"/>
              </a:rPr>
              <a:t>o</a:t>
            </a:r>
            <a:r>
              <a:rPr sz="2300" dirty="0">
                <a:latin typeface="Arial"/>
                <a:cs typeface="Arial"/>
              </a:rPr>
              <a:t>w</a:t>
            </a:r>
            <a:r>
              <a:rPr sz="2300" spc="-65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t</a:t>
            </a:r>
            <a:r>
              <a:rPr sz="2300" spc="-15" dirty="0">
                <a:latin typeface="Arial"/>
                <a:cs typeface="Arial"/>
              </a:rPr>
              <a:t>h</a:t>
            </a:r>
            <a:r>
              <a:rPr sz="2300" spc="10" dirty="0">
                <a:latin typeface="Arial"/>
                <a:cs typeface="Arial"/>
              </a:rPr>
              <a:t>e</a:t>
            </a:r>
            <a:r>
              <a:rPr sz="2300" dirty="0">
                <a:latin typeface="Arial"/>
                <a:cs typeface="Arial"/>
              </a:rPr>
              <a:t>y</a:t>
            </a:r>
            <a:endParaRPr sz="2300">
              <a:latin typeface="Arial"/>
              <a:cs typeface="Arial"/>
            </a:endParaRPr>
          </a:p>
          <a:p>
            <a:pPr marL="304800">
              <a:lnSpc>
                <a:spcPct val="100000"/>
              </a:lnSpc>
              <a:spcBef>
                <a:spcPts val="790"/>
              </a:spcBef>
            </a:pPr>
            <a:r>
              <a:rPr sz="2300" spc="-15" dirty="0">
                <a:latin typeface="Arial"/>
                <a:cs typeface="Arial"/>
              </a:rPr>
              <a:t>a</a:t>
            </a:r>
            <a:r>
              <a:rPr sz="2300" spc="-45" dirty="0">
                <a:latin typeface="Arial"/>
                <a:cs typeface="Arial"/>
              </a:rPr>
              <a:t>f</a:t>
            </a:r>
            <a:r>
              <a:rPr sz="2300" dirty="0">
                <a:latin typeface="Arial"/>
                <a:cs typeface="Arial"/>
              </a:rPr>
              <a:t>f</a:t>
            </a:r>
            <a:r>
              <a:rPr sz="2300" spc="-15" dirty="0">
                <a:latin typeface="Arial"/>
                <a:cs typeface="Arial"/>
              </a:rPr>
              <a:t>e</a:t>
            </a:r>
            <a:r>
              <a:rPr sz="2300" spc="-30" dirty="0">
                <a:latin typeface="Arial"/>
                <a:cs typeface="Arial"/>
              </a:rPr>
              <a:t>c</a:t>
            </a:r>
            <a:r>
              <a:rPr sz="2300" dirty="0">
                <a:latin typeface="Arial"/>
                <a:cs typeface="Arial"/>
              </a:rPr>
              <a:t>t</a:t>
            </a:r>
            <a:r>
              <a:rPr sz="2300" spc="-25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t</a:t>
            </a:r>
            <a:r>
              <a:rPr sz="2300" spc="-15" dirty="0">
                <a:latin typeface="Arial"/>
                <a:cs typeface="Arial"/>
              </a:rPr>
              <a:t>h</a:t>
            </a:r>
            <a:r>
              <a:rPr sz="2300" dirty="0">
                <a:latin typeface="Arial"/>
                <a:cs typeface="Arial"/>
              </a:rPr>
              <a:t>e</a:t>
            </a:r>
            <a:r>
              <a:rPr sz="2300" spc="-20" dirty="0">
                <a:latin typeface="Arial"/>
                <a:cs typeface="Arial"/>
              </a:rPr>
              <a:t> </a:t>
            </a:r>
            <a:r>
              <a:rPr sz="2300" spc="-15" dirty="0">
                <a:latin typeface="Arial"/>
                <a:cs typeface="Arial"/>
              </a:rPr>
              <a:t>o</a:t>
            </a:r>
            <a:r>
              <a:rPr sz="2300" dirty="0">
                <a:latin typeface="Arial"/>
                <a:cs typeface="Arial"/>
              </a:rPr>
              <a:t>t</a:t>
            </a:r>
            <a:r>
              <a:rPr sz="2300" spc="-15" dirty="0">
                <a:latin typeface="Arial"/>
                <a:cs typeface="Arial"/>
              </a:rPr>
              <a:t>he</a:t>
            </a:r>
            <a:r>
              <a:rPr sz="2300" dirty="0">
                <a:latin typeface="Arial"/>
                <a:cs typeface="Arial"/>
              </a:rPr>
              <a:t>r</a:t>
            </a:r>
            <a:r>
              <a:rPr sz="2300" spc="-5" dirty="0">
                <a:latin typeface="Arial"/>
                <a:cs typeface="Arial"/>
              </a:rPr>
              <a:t> c</a:t>
            </a:r>
            <a:r>
              <a:rPr sz="2300" spc="-15" dirty="0">
                <a:latin typeface="Arial"/>
                <a:cs typeface="Arial"/>
              </a:rPr>
              <a:t>on</a:t>
            </a:r>
            <a:r>
              <a:rPr sz="2300" dirty="0">
                <a:latin typeface="Arial"/>
                <a:cs typeface="Arial"/>
              </a:rPr>
              <a:t>tr</a:t>
            </a:r>
            <a:r>
              <a:rPr sz="2300" spc="-15" dirty="0">
                <a:latin typeface="Arial"/>
                <a:cs typeface="Arial"/>
              </a:rPr>
              <a:t>o</a:t>
            </a:r>
            <a:r>
              <a:rPr sz="2300" dirty="0">
                <a:latin typeface="Arial"/>
                <a:cs typeface="Arial"/>
              </a:rPr>
              <a:t>l</a:t>
            </a:r>
            <a:r>
              <a:rPr sz="2300" spc="-35" dirty="0">
                <a:latin typeface="Arial"/>
                <a:cs typeface="Arial"/>
              </a:rPr>
              <a:t> </a:t>
            </a:r>
            <a:r>
              <a:rPr sz="2300" spc="-15" dirty="0">
                <a:latin typeface="Arial"/>
                <a:cs typeface="Arial"/>
              </a:rPr>
              <a:t>p</a:t>
            </a:r>
            <a:r>
              <a:rPr sz="2300" dirty="0">
                <a:latin typeface="Arial"/>
                <a:cs typeface="Arial"/>
              </a:rPr>
              <a:t>r</a:t>
            </a:r>
            <a:r>
              <a:rPr sz="2300" spc="-15" dirty="0">
                <a:latin typeface="Arial"/>
                <a:cs typeface="Arial"/>
              </a:rPr>
              <a:t>o</a:t>
            </a:r>
            <a:r>
              <a:rPr sz="2300" spc="-5" dirty="0">
                <a:latin typeface="Arial"/>
                <a:cs typeface="Arial"/>
              </a:rPr>
              <a:t>c</a:t>
            </a:r>
            <a:r>
              <a:rPr sz="2300" spc="-15" dirty="0">
                <a:latin typeface="Arial"/>
                <a:cs typeface="Arial"/>
              </a:rPr>
              <a:t>e</a:t>
            </a:r>
            <a:r>
              <a:rPr sz="2300" spc="-5" dirty="0">
                <a:latin typeface="Arial"/>
                <a:cs typeface="Arial"/>
              </a:rPr>
              <a:t>ss</a:t>
            </a:r>
            <a:r>
              <a:rPr sz="2300" spc="-15" dirty="0">
                <a:latin typeface="Arial"/>
                <a:cs typeface="Arial"/>
              </a:rPr>
              <a:t>e</a:t>
            </a:r>
            <a:r>
              <a:rPr sz="2300" dirty="0">
                <a:latin typeface="Arial"/>
                <a:cs typeface="Arial"/>
              </a:rPr>
              <a:t>s</a:t>
            </a:r>
            <a:endParaRPr sz="2300">
              <a:latin typeface="Arial"/>
              <a:cs typeface="Arial"/>
            </a:endParaRPr>
          </a:p>
          <a:p>
            <a:pPr marL="88900">
              <a:lnSpc>
                <a:spcPct val="100000"/>
              </a:lnSpc>
              <a:spcBef>
                <a:spcPts val="35"/>
              </a:spcBef>
            </a:pPr>
            <a:r>
              <a:rPr sz="1400" spc="-15" dirty="0">
                <a:solidFill>
                  <a:srgbClr val="A07B35"/>
                </a:solidFill>
                <a:latin typeface="Arial"/>
                <a:cs typeface="Arial"/>
              </a:rPr>
              <a:t>3</a:t>
            </a:r>
            <a:r>
              <a:rPr sz="1400" spc="-5" dirty="0">
                <a:solidFill>
                  <a:srgbClr val="A07B35"/>
                </a:solidFill>
                <a:latin typeface="Arial"/>
                <a:cs typeface="Arial"/>
              </a:rPr>
              <a:t>0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16865">
              <a:lnSpc>
                <a:spcPct val="100000"/>
              </a:lnSpc>
            </a:pPr>
            <a:r>
              <a:rPr spc="-5" dirty="0"/>
              <a:t>Co</a:t>
            </a:r>
            <a:r>
              <a:rPr spc="-15" dirty="0"/>
              <a:t>n</a:t>
            </a:r>
            <a:r>
              <a:rPr spc="-10" dirty="0"/>
              <a:t>tr</a:t>
            </a:r>
            <a:r>
              <a:rPr spc="-5" dirty="0"/>
              <a:t>ol</a:t>
            </a:r>
            <a:r>
              <a:rPr spc="20" dirty="0"/>
              <a:t> </a:t>
            </a:r>
            <a:r>
              <a:rPr spc="-5" dirty="0"/>
              <a:t>Co</a:t>
            </a:r>
            <a:r>
              <a:rPr spc="-10" dirty="0"/>
              <a:t>sts</a:t>
            </a:r>
            <a:r>
              <a:rPr spc="-5" dirty="0"/>
              <a:t>:</a:t>
            </a:r>
            <a:r>
              <a:rPr spc="-15" dirty="0"/>
              <a:t> </a:t>
            </a:r>
            <a:r>
              <a:rPr dirty="0"/>
              <a:t>I</a:t>
            </a:r>
            <a:r>
              <a:rPr spc="-15" dirty="0"/>
              <a:t>n</a:t>
            </a:r>
            <a:r>
              <a:rPr spc="-5" dirty="0"/>
              <a:t>p</a:t>
            </a:r>
            <a:r>
              <a:rPr spc="-15" dirty="0"/>
              <a:t>u</a:t>
            </a:r>
            <a:r>
              <a:rPr spc="-10" dirty="0"/>
              <a:t>t</a:t>
            </a:r>
            <a:r>
              <a:rPr spc="-5" dirty="0"/>
              <a:t>s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65"/>
              </a:spcBef>
            </a:pPr>
            <a:fld id="{81D60167-4931-47E6-BA6A-407CBD079E47}" type="slidenum">
              <a:rPr spc="-5" dirty="0"/>
              <a:t>32</a:t>
            </a:fld>
            <a:endParaRPr spc="-5" dirty="0"/>
          </a:p>
        </p:txBody>
      </p:sp>
      <p:sp>
        <p:nvSpPr>
          <p:cNvPr id="4" name="object 4"/>
          <p:cNvSpPr txBox="1"/>
          <p:nvPr/>
        </p:nvSpPr>
        <p:spPr>
          <a:xfrm>
            <a:off x="916939" y="1712976"/>
            <a:ext cx="4613910" cy="40265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78790" indent="-466090">
              <a:lnSpc>
                <a:spcPct val="100000"/>
              </a:lnSpc>
              <a:buAutoNum type="arabicPeriod"/>
              <a:tabLst>
                <a:tab pos="479425" algn="l"/>
              </a:tabLst>
            </a:pPr>
            <a:r>
              <a:rPr sz="2400" dirty="0">
                <a:latin typeface="Arial"/>
                <a:cs typeface="Arial"/>
              </a:rPr>
              <a:t>P</a:t>
            </a:r>
            <a:r>
              <a:rPr sz="2400" spc="-35" dirty="0">
                <a:latin typeface="Arial"/>
                <a:cs typeface="Arial"/>
              </a:rPr>
              <a:t>r</a:t>
            </a:r>
            <a:r>
              <a:rPr sz="2400" dirty="0">
                <a:latin typeface="Arial"/>
                <a:cs typeface="Arial"/>
              </a:rPr>
              <a:t>o</a:t>
            </a:r>
            <a:r>
              <a:rPr sz="2400" spc="-5" dirty="0">
                <a:latin typeface="Arial"/>
                <a:cs typeface="Arial"/>
              </a:rPr>
              <a:t>j</a:t>
            </a:r>
            <a:r>
              <a:rPr sz="2400" dirty="0">
                <a:latin typeface="Arial"/>
                <a:cs typeface="Arial"/>
              </a:rPr>
              <a:t>e</a:t>
            </a:r>
            <a:r>
              <a:rPr sz="2400" spc="-5" dirty="0">
                <a:latin typeface="Arial"/>
                <a:cs typeface="Arial"/>
              </a:rPr>
              <a:t>c</a:t>
            </a:r>
            <a:r>
              <a:rPr sz="2400" dirty="0">
                <a:latin typeface="Arial"/>
                <a:cs typeface="Arial"/>
              </a:rPr>
              <a:t>t </a:t>
            </a:r>
            <a:r>
              <a:rPr sz="2400" spc="-15" dirty="0">
                <a:latin typeface="Arial"/>
                <a:cs typeface="Arial"/>
              </a:rPr>
              <a:t>M</a:t>
            </a:r>
            <a:r>
              <a:rPr sz="2400" spc="-20" dirty="0">
                <a:latin typeface="Arial"/>
                <a:cs typeface="Arial"/>
              </a:rPr>
              <a:t>a</a:t>
            </a:r>
            <a:r>
              <a:rPr sz="2400" dirty="0">
                <a:latin typeface="Arial"/>
                <a:cs typeface="Arial"/>
              </a:rPr>
              <a:t>na</a:t>
            </a:r>
            <a:r>
              <a:rPr sz="2400" spc="-45" dirty="0">
                <a:latin typeface="Arial"/>
                <a:cs typeface="Arial"/>
              </a:rPr>
              <a:t>g</a:t>
            </a:r>
            <a:r>
              <a:rPr sz="2400" spc="-20" dirty="0">
                <a:latin typeface="Arial"/>
                <a:cs typeface="Arial"/>
              </a:rPr>
              <a:t>e</a:t>
            </a:r>
            <a:r>
              <a:rPr sz="2400" spc="5" dirty="0">
                <a:latin typeface="Arial"/>
                <a:cs typeface="Arial"/>
              </a:rPr>
              <a:t>m</a:t>
            </a:r>
            <a:r>
              <a:rPr sz="2400" spc="-20" dirty="0">
                <a:latin typeface="Arial"/>
                <a:cs typeface="Arial"/>
              </a:rPr>
              <a:t>e</a:t>
            </a:r>
            <a:r>
              <a:rPr sz="2400" dirty="0">
                <a:latin typeface="Arial"/>
                <a:cs typeface="Arial"/>
              </a:rPr>
              <a:t>nt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P</a:t>
            </a:r>
            <a:r>
              <a:rPr sz="2400" spc="-5" dirty="0">
                <a:latin typeface="Arial"/>
                <a:cs typeface="Arial"/>
              </a:rPr>
              <a:t>l</a:t>
            </a:r>
            <a:r>
              <a:rPr sz="2400" spc="-20" dirty="0">
                <a:latin typeface="Arial"/>
                <a:cs typeface="Arial"/>
              </a:rPr>
              <a:t>a</a:t>
            </a:r>
            <a:r>
              <a:rPr sz="2400" dirty="0">
                <a:latin typeface="Arial"/>
                <a:cs typeface="Arial"/>
              </a:rPr>
              <a:t>n: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9"/>
              </a:spcBef>
              <a:buFont typeface="Arial"/>
              <a:buAutoNum type="arabicPeriod"/>
            </a:pPr>
            <a:endParaRPr sz="2300">
              <a:latin typeface="Times New Roman"/>
              <a:cs typeface="Times New Roman"/>
            </a:endParaRPr>
          </a:p>
          <a:p>
            <a:pPr marL="932815" lvl="1" indent="-462915">
              <a:lnSpc>
                <a:spcPct val="100000"/>
              </a:lnSpc>
              <a:buChar char="•"/>
              <a:tabLst>
                <a:tab pos="933450" algn="l"/>
              </a:tabLst>
            </a:pPr>
            <a:r>
              <a:rPr sz="2400" spc="-10" dirty="0">
                <a:latin typeface="Arial"/>
                <a:cs typeface="Arial"/>
              </a:rPr>
              <a:t>C</a:t>
            </a:r>
            <a:r>
              <a:rPr sz="2400" dirty="0">
                <a:latin typeface="Arial"/>
                <a:cs typeface="Arial"/>
              </a:rPr>
              <a:t>o</a:t>
            </a:r>
            <a:r>
              <a:rPr sz="2400" spc="-5" dirty="0">
                <a:latin typeface="Arial"/>
                <a:cs typeface="Arial"/>
              </a:rPr>
              <a:t>s</a:t>
            </a:r>
            <a:r>
              <a:rPr sz="2400" dirty="0">
                <a:latin typeface="Arial"/>
                <a:cs typeface="Arial"/>
              </a:rPr>
              <a:t>t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spc="-20" dirty="0">
                <a:latin typeface="Arial"/>
                <a:cs typeface="Arial"/>
              </a:rPr>
              <a:t>B</a:t>
            </a:r>
            <a:r>
              <a:rPr sz="2400" dirty="0">
                <a:latin typeface="Arial"/>
                <a:cs typeface="Arial"/>
              </a:rPr>
              <a:t>a</a:t>
            </a:r>
            <a:r>
              <a:rPr sz="2400" spc="-5" dirty="0">
                <a:latin typeface="Arial"/>
                <a:cs typeface="Arial"/>
              </a:rPr>
              <a:t>s</a:t>
            </a:r>
            <a:r>
              <a:rPr sz="2400" dirty="0">
                <a:latin typeface="Arial"/>
                <a:cs typeface="Arial"/>
              </a:rPr>
              <a:t>e</a:t>
            </a:r>
            <a:r>
              <a:rPr sz="2400" spc="-5" dirty="0">
                <a:latin typeface="Arial"/>
                <a:cs typeface="Arial"/>
              </a:rPr>
              <a:t>l</a:t>
            </a:r>
            <a:r>
              <a:rPr sz="2400" spc="-30" dirty="0">
                <a:latin typeface="Arial"/>
                <a:cs typeface="Arial"/>
              </a:rPr>
              <a:t>i</a:t>
            </a:r>
            <a:r>
              <a:rPr sz="2400" spc="-20" dirty="0">
                <a:latin typeface="Arial"/>
                <a:cs typeface="Arial"/>
              </a:rPr>
              <a:t>n</a:t>
            </a:r>
            <a:r>
              <a:rPr sz="2400" dirty="0">
                <a:latin typeface="Arial"/>
                <a:cs typeface="Arial"/>
              </a:rPr>
              <a:t>e</a:t>
            </a:r>
            <a:endParaRPr sz="2400">
              <a:latin typeface="Arial"/>
              <a:cs typeface="Arial"/>
            </a:endParaRPr>
          </a:p>
          <a:p>
            <a:pPr lvl="1">
              <a:lnSpc>
                <a:spcPct val="100000"/>
              </a:lnSpc>
              <a:spcBef>
                <a:spcPts val="29"/>
              </a:spcBef>
              <a:buFont typeface="Arial"/>
              <a:buChar char="•"/>
            </a:pPr>
            <a:endParaRPr sz="2500">
              <a:latin typeface="Times New Roman"/>
              <a:cs typeface="Times New Roman"/>
            </a:endParaRPr>
          </a:p>
          <a:p>
            <a:pPr marL="932815" lvl="1" indent="-462915">
              <a:lnSpc>
                <a:spcPct val="100000"/>
              </a:lnSpc>
              <a:buChar char="•"/>
              <a:tabLst>
                <a:tab pos="933450" algn="l"/>
              </a:tabLst>
            </a:pPr>
            <a:r>
              <a:rPr sz="2400" spc="-10" dirty="0">
                <a:latin typeface="Arial"/>
                <a:cs typeface="Arial"/>
              </a:rPr>
              <a:t>C</a:t>
            </a:r>
            <a:r>
              <a:rPr sz="2400" dirty="0">
                <a:latin typeface="Arial"/>
                <a:cs typeface="Arial"/>
              </a:rPr>
              <a:t>o</a:t>
            </a:r>
            <a:r>
              <a:rPr sz="2400" spc="-5" dirty="0">
                <a:latin typeface="Arial"/>
                <a:cs typeface="Arial"/>
              </a:rPr>
              <a:t>s</a:t>
            </a:r>
            <a:r>
              <a:rPr sz="2400" dirty="0">
                <a:latin typeface="Arial"/>
                <a:cs typeface="Arial"/>
              </a:rPr>
              <a:t>t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40" dirty="0">
                <a:latin typeface="Arial"/>
                <a:cs typeface="Arial"/>
              </a:rPr>
              <a:t>M</a:t>
            </a:r>
            <a:r>
              <a:rPr sz="2400" spc="-20" dirty="0">
                <a:latin typeface="Arial"/>
                <a:cs typeface="Arial"/>
              </a:rPr>
              <a:t>a</a:t>
            </a:r>
            <a:r>
              <a:rPr sz="2400" dirty="0">
                <a:latin typeface="Arial"/>
                <a:cs typeface="Arial"/>
              </a:rPr>
              <a:t>na</a:t>
            </a:r>
            <a:r>
              <a:rPr sz="2400" spc="-20" dirty="0">
                <a:latin typeface="Arial"/>
                <a:cs typeface="Arial"/>
              </a:rPr>
              <a:t>ge</a:t>
            </a:r>
            <a:r>
              <a:rPr sz="2400" spc="-15" dirty="0">
                <a:latin typeface="Arial"/>
                <a:cs typeface="Arial"/>
              </a:rPr>
              <a:t>m</a:t>
            </a:r>
            <a:r>
              <a:rPr sz="2400" dirty="0">
                <a:latin typeface="Arial"/>
                <a:cs typeface="Arial"/>
              </a:rPr>
              <a:t>e</a:t>
            </a:r>
            <a:r>
              <a:rPr sz="2400" spc="-20" dirty="0">
                <a:latin typeface="Arial"/>
                <a:cs typeface="Arial"/>
              </a:rPr>
              <a:t>n</a:t>
            </a:r>
            <a:r>
              <a:rPr sz="2400" dirty="0">
                <a:latin typeface="Arial"/>
                <a:cs typeface="Arial"/>
              </a:rPr>
              <a:t>t</a:t>
            </a:r>
            <a:r>
              <a:rPr sz="2400" spc="4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P</a:t>
            </a:r>
            <a:r>
              <a:rPr sz="2400" spc="-30" dirty="0">
                <a:latin typeface="Arial"/>
                <a:cs typeface="Arial"/>
              </a:rPr>
              <a:t>l</a:t>
            </a:r>
            <a:r>
              <a:rPr sz="2400" spc="-20" dirty="0">
                <a:latin typeface="Arial"/>
                <a:cs typeface="Arial"/>
              </a:rPr>
              <a:t>a</a:t>
            </a:r>
            <a:r>
              <a:rPr sz="2400" dirty="0">
                <a:latin typeface="Arial"/>
                <a:cs typeface="Arial"/>
              </a:rPr>
              <a:t>n</a:t>
            </a:r>
            <a:endParaRPr sz="2400">
              <a:latin typeface="Arial"/>
              <a:cs typeface="Arial"/>
            </a:endParaRPr>
          </a:p>
          <a:p>
            <a:pPr lvl="1">
              <a:lnSpc>
                <a:spcPct val="100000"/>
              </a:lnSpc>
              <a:spcBef>
                <a:spcPts val="48"/>
              </a:spcBef>
              <a:buFont typeface="Arial"/>
              <a:buChar char="•"/>
            </a:pPr>
            <a:endParaRPr sz="2650">
              <a:latin typeface="Times New Roman"/>
              <a:cs typeface="Times New Roman"/>
            </a:endParaRPr>
          </a:p>
          <a:p>
            <a:pPr marL="478790" indent="-466090">
              <a:lnSpc>
                <a:spcPct val="100000"/>
              </a:lnSpc>
              <a:buAutoNum type="arabicPeriod"/>
              <a:tabLst>
                <a:tab pos="479425" algn="l"/>
              </a:tabLst>
            </a:pPr>
            <a:r>
              <a:rPr sz="2400" dirty="0">
                <a:latin typeface="Arial"/>
                <a:cs typeface="Arial"/>
              </a:rPr>
              <a:t>P</a:t>
            </a:r>
            <a:r>
              <a:rPr sz="2400" spc="-35" dirty="0">
                <a:latin typeface="Arial"/>
                <a:cs typeface="Arial"/>
              </a:rPr>
              <a:t>r</a:t>
            </a:r>
            <a:r>
              <a:rPr sz="2400" dirty="0">
                <a:latin typeface="Arial"/>
                <a:cs typeface="Arial"/>
              </a:rPr>
              <a:t>o</a:t>
            </a:r>
            <a:r>
              <a:rPr sz="2400" spc="-5" dirty="0">
                <a:latin typeface="Arial"/>
                <a:cs typeface="Arial"/>
              </a:rPr>
              <a:t>j</a:t>
            </a:r>
            <a:r>
              <a:rPr sz="2400" spc="-20" dirty="0">
                <a:latin typeface="Arial"/>
                <a:cs typeface="Arial"/>
              </a:rPr>
              <a:t>e</a:t>
            </a:r>
            <a:r>
              <a:rPr sz="2400" spc="-5" dirty="0">
                <a:latin typeface="Arial"/>
                <a:cs typeface="Arial"/>
              </a:rPr>
              <a:t>c</a:t>
            </a:r>
            <a:r>
              <a:rPr sz="2400" dirty="0">
                <a:latin typeface="Arial"/>
                <a:cs typeface="Arial"/>
              </a:rPr>
              <a:t>t </a:t>
            </a:r>
            <a:r>
              <a:rPr sz="2400" spc="-5" dirty="0">
                <a:latin typeface="Arial"/>
                <a:cs typeface="Arial"/>
              </a:rPr>
              <a:t>F</a:t>
            </a:r>
            <a:r>
              <a:rPr sz="2400" spc="-20" dirty="0">
                <a:latin typeface="Arial"/>
                <a:cs typeface="Arial"/>
              </a:rPr>
              <a:t>u</a:t>
            </a:r>
            <a:r>
              <a:rPr sz="2400" dirty="0">
                <a:latin typeface="Arial"/>
                <a:cs typeface="Arial"/>
              </a:rPr>
              <a:t>nd</a:t>
            </a:r>
            <a:r>
              <a:rPr sz="2400" spc="-30" dirty="0">
                <a:latin typeface="Arial"/>
                <a:cs typeface="Arial"/>
              </a:rPr>
              <a:t>i</a:t>
            </a:r>
            <a:r>
              <a:rPr sz="2400" dirty="0">
                <a:latin typeface="Arial"/>
                <a:cs typeface="Arial"/>
              </a:rPr>
              <a:t>ng</a:t>
            </a:r>
            <a:r>
              <a:rPr sz="2400" spc="30" dirty="0">
                <a:latin typeface="Arial"/>
                <a:cs typeface="Arial"/>
              </a:rPr>
              <a:t> </a:t>
            </a:r>
            <a:r>
              <a:rPr sz="2400" spc="-35" dirty="0">
                <a:latin typeface="Arial"/>
                <a:cs typeface="Arial"/>
              </a:rPr>
              <a:t>R</a:t>
            </a:r>
            <a:r>
              <a:rPr sz="2400" spc="-20" dirty="0">
                <a:latin typeface="Arial"/>
                <a:cs typeface="Arial"/>
              </a:rPr>
              <a:t>eq</a:t>
            </a:r>
            <a:r>
              <a:rPr sz="2400" dirty="0">
                <a:latin typeface="Arial"/>
                <a:cs typeface="Arial"/>
              </a:rPr>
              <a:t>u</a:t>
            </a:r>
            <a:r>
              <a:rPr sz="2400" spc="-5" dirty="0">
                <a:latin typeface="Arial"/>
                <a:cs typeface="Arial"/>
              </a:rPr>
              <a:t>i</a:t>
            </a:r>
            <a:r>
              <a:rPr sz="2400" spc="-10" dirty="0">
                <a:latin typeface="Arial"/>
                <a:cs typeface="Arial"/>
              </a:rPr>
              <a:t>r</a:t>
            </a:r>
            <a:r>
              <a:rPr sz="2400" spc="-20" dirty="0">
                <a:latin typeface="Arial"/>
                <a:cs typeface="Arial"/>
              </a:rPr>
              <a:t>e</a:t>
            </a:r>
            <a:r>
              <a:rPr sz="2400" spc="5" dirty="0">
                <a:latin typeface="Arial"/>
                <a:cs typeface="Arial"/>
              </a:rPr>
              <a:t>m</a:t>
            </a:r>
            <a:r>
              <a:rPr sz="2400" spc="-20" dirty="0">
                <a:latin typeface="Arial"/>
                <a:cs typeface="Arial"/>
              </a:rPr>
              <a:t>e</a:t>
            </a:r>
            <a:r>
              <a:rPr sz="2400" dirty="0">
                <a:latin typeface="Arial"/>
                <a:cs typeface="Arial"/>
              </a:rPr>
              <a:t>nts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Arial"/>
              <a:buAutoNum type="arabicPeriod"/>
            </a:pPr>
            <a:endParaRPr sz="2500">
              <a:latin typeface="Times New Roman"/>
              <a:cs typeface="Times New Roman"/>
            </a:endParaRPr>
          </a:p>
          <a:p>
            <a:pPr marL="472440" indent="-459740">
              <a:lnSpc>
                <a:spcPct val="100000"/>
              </a:lnSpc>
              <a:buAutoNum type="arabicPeriod"/>
              <a:tabLst>
                <a:tab pos="473075" algn="l"/>
              </a:tabLst>
            </a:pPr>
            <a:r>
              <a:rPr sz="2400" spc="5" dirty="0">
                <a:latin typeface="Arial"/>
                <a:cs typeface="Arial"/>
              </a:rPr>
              <a:t>W</a:t>
            </a:r>
            <a:r>
              <a:rPr sz="2400" spc="-20" dirty="0">
                <a:latin typeface="Arial"/>
                <a:cs typeface="Arial"/>
              </a:rPr>
              <a:t>o</a:t>
            </a:r>
            <a:r>
              <a:rPr sz="2400" spc="-35" dirty="0">
                <a:latin typeface="Arial"/>
                <a:cs typeface="Arial"/>
              </a:rPr>
              <a:t>r</a:t>
            </a:r>
            <a:r>
              <a:rPr sz="2400" dirty="0">
                <a:latin typeface="Arial"/>
                <a:cs typeface="Arial"/>
              </a:rPr>
              <a:t>k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20" dirty="0">
                <a:latin typeface="Arial"/>
                <a:cs typeface="Arial"/>
              </a:rPr>
              <a:t>P</a:t>
            </a:r>
            <a:r>
              <a:rPr sz="2400" dirty="0">
                <a:latin typeface="Arial"/>
                <a:cs typeface="Arial"/>
              </a:rPr>
              <a:t>e</a:t>
            </a:r>
            <a:r>
              <a:rPr sz="2400" spc="-35" dirty="0">
                <a:latin typeface="Arial"/>
                <a:cs typeface="Arial"/>
              </a:rPr>
              <a:t>r</a:t>
            </a:r>
            <a:r>
              <a:rPr sz="2400" dirty="0">
                <a:latin typeface="Arial"/>
                <a:cs typeface="Arial"/>
              </a:rPr>
              <a:t>fo</a:t>
            </a:r>
            <a:r>
              <a:rPr sz="2400" spc="-10" dirty="0">
                <a:latin typeface="Arial"/>
                <a:cs typeface="Arial"/>
              </a:rPr>
              <a:t>r</a:t>
            </a:r>
            <a:r>
              <a:rPr sz="2400" spc="-15" dirty="0">
                <a:latin typeface="Arial"/>
                <a:cs typeface="Arial"/>
              </a:rPr>
              <a:t>m</a:t>
            </a:r>
            <a:r>
              <a:rPr sz="2400" spc="-20" dirty="0">
                <a:latin typeface="Arial"/>
                <a:cs typeface="Arial"/>
              </a:rPr>
              <a:t>a</a:t>
            </a:r>
            <a:r>
              <a:rPr sz="2400" dirty="0">
                <a:latin typeface="Arial"/>
                <a:cs typeface="Arial"/>
              </a:rPr>
              <a:t>n</a:t>
            </a:r>
            <a:r>
              <a:rPr sz="2400" spc="-5" dirty="0">
                <a:latin typeface="Arial"/>
                <a:cs typeface="Arial"/>
              </a:rPr>
              <a:t>c</a:t>
            </a:r>
            <a:r>
              <a:rPr sz="2400" dirty="0">
                <a:latin typeface="Arial"/>
                <a:cs typeface="Arial"/>
              </a:rPr>
              <a:t>e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I</a:t>
            </a:r>
            <a:r>
              <a:rPr sz="2400" spc="-20" dirty="0">
                <a:latin typeface="Arial"/>
                <a:cs typeface="Arial"/>
              </a:rPr>
              <a:t>n</a:t>
            </a:r>
            <a:r>
              <a:rPr sz="2400" dirty="0">
                <a:latin typeface="Arial"/>
                <a:cs typeface="Arial"/>
              </a:rPr>
              <a:t>d</a:t>
            </a:r>
            <a:r>
              <a:rPr sz="2400" spc="-5" dirty="0">
                <a:latin typeface="Arial"/>
                <a:cs typeface="Arial"/>
              </a:rPr>
              <a:t>ic</a:t>
            </a:r>
            <a:r>
              <a:rPr sz="2400" spc="-20" dirty="0">
                <a:latin typeface="Arial"/>
                <a:cs typeface="Arial"/>
              </a:rPr>
              <a:t>a</a:t>
            </a:r>
            <a:r>
              <a:rPr sz="2400" dirty="0">
                <a:latin typeface="Arial"/>
                <a:cs typeface="Arial"/>
              </a:rPr>
              <a:t>to</a:t>
            </a:r>
            <a:r>
              <a:rPr sz="2400" spc="-35" dirty="0">
                <a:latin typeface="Arial"/>
                <a:cs typeface="Arial"/>
              </a:rPr>
              <a:t>r</a:t>
            </a:r>
            <a:r>
              <a:rPr sz="2400" dirty="0">
                <a:latin typeface="Arial"/>
                <a:cs typeface="Arial"/>
              </a:rPr>
              <a:t>s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Arial"/>
              <a:buAutoNum type="arabicPeriod"/>
            </a:pPr>
            <a:endParaRPr sz="2500">
              <a:latin typeface="Times New Roman"/>
              <a:cs typeface="Times New Roman"/>
            </a:endParaRPr>
          </a:p>
          <a:p>
            <a:pPr marL="475615" indent="-462915">
              <a:lnSpc>
                <a:spcPct val="100000"/>
              </a:lnSpc>
              <a:buAutoNum type="arabicPeriod"/>
              <a:tabLst>
                <a:tab pos="476250" algn="l"/>
              </a:tabLst>
            </a:pPr>
            <a:r>
              <a:rPr sz="2400" dirty="0">
                <a:latin typeface="Arial"/>
                <a:cs typeface="Arial"/>
              </a:rPr>
              <a:t>O</a:t>
            </a:r>
            <a:r>
              <a:rPr sz="2400" spc="-10" dirty="0">
                <a:latin typeface="Arial"/>
                <a:cs typeface="Arial"/>
              </a:rPr>
              <a:t>r</a:t>
            </a:r>
            <a:r>
              <a:rPr sz="2400" spc="-20" dirty="0">
                <a:latin typeface="Arial"/>
                <a:cs typeface="Arial"/>
              </a:rPr>
              <a:t>g</a:t>
            </a:r>
            <a:r>
              <a:rPr sz="2400" dirty="0">
                <a:latin typeface="Arial"/>
                <a:cs typeface="Arial"/>
              </a:rPr>
              <a:t>an</a:t>
            </a:r>
            <a:r>
              <a:rPr sz="2400" spc="-5" dirty="0">
                <a:latin typeface="Arial"/>
                <a:cs typeface="Arial"/>
              </a:rPr>
              <a:t>i</a:t>
            </a:r>
            <a:r>
              <a:rPr sz="2400" spc="-30" dirty="0">
                <a:latin typeface="Arial"/>
                <a:cs typeface="Arial"/>
              </a:rPr>
              <a:t>z</a:t>
            </a:r>
            <a:r>
              <a:rPr sz="2400" dirty="0">
                <a:latin typeface="Arial"/>
                <a:cs typeface="Arial"/>
              </a:rPr>
              <a:t>at</a:t>
            </a:r>
            <a:r>
              <a:rPr sz="2400" spc="-30" dirty="0">
                <a:latin typeface="Arial"/>
                <a:cs typeface="Arial"/>
              </a:rPr>
              <a:t>i</a:t>
            </a:r>
            <a:r>
              <a:rPr sz="2400" spc="-20" dirty="0">
                <a:latin typeface="Arial"/>
                <a:cs typeface="Arial"/>
              </a:rPr>
              <a:t>o</a:t>
            </a:r>
            <a:r>
              <a:rPr sz="2400" dirty="0">
                <a:latin typeface="Arial"/>
                <a:cs typeface="Arial"/>
              </a:rPr>
              <a:t>nal</a:t>
            </a:r>
            <a:r>
              <a:rPr sz="2400" spc="3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P</a:t>
            </a:r>
            <a:r>
              <a:rPr sz="2400" spc="-10" dirty="0">
                <a:latin typeface="Arial"/>
                <a:cs typeface="Arial"/>
              </a:rPr>
              <a:t>r</a:t>
            </a:r>
            <a:r>
              <a:rPr sz="2400" spc="-20" dirty="0">
                <a:latin typeface="Arial"/>
                <a:cs typeface="Arial"/>
              </a:rPr>
              <a:t>o</a:t>
            </a:r>
            <a:r>
              <a:rPr sz="2400" spc="-5" dirty="0">
                <a:latin typeface="Arial"/>
                <a:cs typeface="Arial"/>
              </a:rPr>
              <a:t>c</a:t>
            </a:r>
            <a:r>
              <a:rPr sz="2400" dirty="0">
                <a:latin typeface="Arial"/>
                <a:cs typeface="Arial"/>
              </a:rPr>
              <a:t>e</a:t>
            </a:r>
            <a:r>
              <a:rPr sz="2400" spc="-5" dirty="0">
                <a:latin typeface="Arial"/>
                <a:cs typeface="Arial"/>
              </a:rPr>
              <a:t>s</a:t>
            </a:r>
            <a:r>
              <a:rPr sz="2400" dirty="0">
                <a:latin typeface="Arial"/>
                <a:cs typeface="Arial"/>
              </a:rPr>
              <a:t>s</a:t>
            </a:r>
            <a:r>
              <a:rPr sz="2400" spc="-12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</a:t>
            </a:r>
            <a:r>
              <a:rPr sz="2400" spc="-5" dirty="0">
                <a:latin typeface="Arial"/>
                <a:cs typeface="Arial"/>
              </a:rPr>
              <a:t>s</a:t>
            </a:r>
            <a:r>
              <a:rPr sz="2400" spc="-30" dirty="0">
                <a:latin typeface="Arial"/>
                <a:cs typeface="Arial"/>
              </a:rPr>
              <a:t>s</a:t>
            </a:r>
            <a:r>
              <a:rPr sz="2400" dirty="0">
                <a:latin typeface="Arial"/>
                <a:cs typeface="Arial"/>
              </a:rPr>
              <a:t>ets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16865">
              <a:lnSpc>
                <a:spcPct val="100000"/>
              </a:lnSpc>
            </a:pPr>
            <a:r>
              <a:rPr spc="-5" dirty="0"/>
              <a:t>Co</a:t>
            </a:r>
            <a:r>
              <a:rPr spc="-15" dirty="0"/>
              <a:t>n</a:t>
            </a:r>
            <a:r>
              <a:rPr spc="-10" dirty="0"/>
              <a:t>tr</a:t>
            </a:r>
            <a:r>
              <a:rPr spc="-5" dirty="0"/>
              <a:t>ol</a:t>
            </a:r>
            <a:r>
              <a:rPr spc="20" dirty="0"/>
              <a:t> </a:t>
            </a:r>
            <a:r>
              <a:rPr spc="-5" dirty="0"/>
              <a:t>Co</a:t>
            </a:r>
            <a:r>
              <a:rPr spc="-10" dirty="0"/>
              <a:t>sts</a:t>
            </a:r>
            <a:r>
              <a:rPr spc="-5" dirty="0"/>
              <a:t>:</a:t>
            </a:r>
            <a:r>
              <a:rPr spc="-15" dirty="0"/>
              <a:t> </a:t>
            </a:r>
            <a:r>
              <a:rPr spc="-5" dirty="0"/>
              <a:t>T</a:t>
            </a:r>
            <a:r>
              <a:rPr spc="-15" dirty="0"/>
              <a:t> </a:t>
            </a:r>
            <a:r>
              <a:rPr spc="-10" dirty="0"/>
              <a:t>&amp;</a:t>
            </a:r>
            <a:r>
              <a:rPr spc="20" dirty="0"/>
              <a:t> </a:t>
            </a:r>
            <a:r>
              <a:rPr spc="-5" dirty="0"/>
              <a:t>T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65"/>
              </a:spcBef>
            </a:pPr>
            <a:fld id="{81D60167-4931-47E6-BA6A-407CBD079E47}" type="slidenum">
              <a:rPr spc="-5" dirty="0"/>
              <a:t>33</a:t>
            </a:fld>
            <a:endParaRPr spc="-5" dirty="0"/>
          </a:p>
        </p:txBody>
      </p:sp>
      <p:sp>
        <p:nvSpPr>
          <p:cNvPr id="4" name="object 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31190" indent="-466090">
              <a:lnSpc>
                <a:spcPct val="100000"/>
              </a:lnSpc>
              <a:buAutoNum type="arabicPeriod"/>
              <a:tabLst>
                <a:tab pos="631825" algn="l"/>
              </a:tabLst>
            </a:pPr>
            <a:r>
              <a:rPr spc="-20" dirty="0"/>
              <a:t>E</a:t>
            </a:r>
            <a:r>
              <a:rPr dirty="0"/>
              <a:t>a</a:t>
            </a:r>
            <a:r>
              <a:rPr spc="-10" dirty="0"/>
              <a:t>r</a:t>
            </a:r>
            <a:r>
              <a:rPr spc="-20" dirty="0"/>
              <a:t>ne</a:t>
            </a:r>
            <a:r>
              <a:rPr dirty="0"/>
              <a:t>d</a:t>
            </a:r>
            <a:r>
              <a:rPr spc="25" dirty="0"/>
              <a:t> </a:t>
            </a:r>
            <a:r>
              <a:rPr spc="-215" dirty="0"/>
              <a:t>V</a:t>
            </a:r>
            <a:r>
              <a:rPr spc="-45" dirty="0"/>
              <a:t>a</a:t>
            </a:r>
            <a:r>
              <a:rPr spc="-55" dirty="0"/>
              <a:t>l</a:t>
            </a:r>
            <a:r>
              <a:rPr spc="-45" dirty="0"/>
              <a:t>u</a:t>
            </a:r>
            <a:r>
              <a:rPr dirty="0"/>
              <a:t>e</a:t>
            </a:r>
            <a:r>
              <a:rPr spc="-5" dirty="0"/>
              <a:t> </a:t>
            </a:r>
            <a:r>
              <a:rPr spc="-40" dirty="0"/>
              <a:t>M</a:t>
            </a:r>
            <a:r>
              <a:rPr dirty="0"/>
              <a:t>a</a:t>
            </a:r>
            <a:r>
              <a:rPr spc="-20" dirty="0"/>
              <a:t>nag</a:t>
            </a:r>
            <a:r>
              <a:rPr dirty="0"/>
              <a:t>e</a:t>
            </a:r>
            <a:r>
              <a:rPr spc="-15" dirty="0"/>
              <a:t>m</a:t>
            </a:r>
            <a:r>
              <a:rPr dirty="0"/>
              <a:t>e</a:t>
            </a:r>
            <a:r>
              <a:rPr spc="-20" dirty="0"/>
              <a:t>n</a:t>
            </a:r>
            <a:r>
              <a:rPr dirty="0"/>
              <a:t>t</a:t>
            </a:r>
          </a:p>
          <a:p>
            <a:pPr marL="631190" indent="-466090">
              <a:lnSpc>
                <a:spcPct val="100000"/>
              </a:lnSpc>
              <a:spcBef>
                <a:spcPts val="1150"/>
              </a:spcBef>
              <a:buAutoNum type="arabicPeriod"/>
              <a:tabLst>
                <a:tab pos="631825" algn="l"/>
              </a:tabLst>
            </a:pPr>
            <a:r>
              <a:rPr spc="-30" dirty="0"/>
              <a:t>F</a:t>
            </a:r>
            <a:r>
              <a:rPr dirty="0"/>
              <a:t>o</a:t>
            </a:r>
            <a:r>
              <a:rPr spc="-10" dirty="0"/>
              <a:t>r</a:t>
            </a:r>
            <a:r>
              <a:rPr dirty="0"/>
              <a:t>e</a:t>
            </a:r>
            <a:r>
              <a:rPr spc="-30" dirty="0"/>
              <a:t>c</a:t>
            </a:r>
            <a:r>
              <a:rPr dirty="0"/>
              <a:t>a</a:t>
            </a:r>
            <a:r>
              <a:rPr spc="-30" dirty="0"/>
              <a:t>s</a:t>
            </a:r>
            <a:r>
              <a:rPr dirty="0"/>
              <a:t>t</a:t>
            </a:r>
            <a:r>
              <a:rPr spc="-5" dirty="0"/>
              <a:t>i</a:t>
            </a:r>
            <a:r>
              <a:rPr dirty="0"/>
              <a:t>ng</a:t>
            </a:r>
          </a:p>
          <a:p>
            <a:pPr marL="628015" indent="-462915">
              <a:lnSpc>
                <a:spcPct val="100000"/>
              </a:lnSpc>
              <a:spcBef>
                <a:spcPts val="1175"/>
              </a:spcBef>
              <a:buAutoNum type="arabicPeriod"/>
              <a:tabLst>
                <a:tab pos="628650" algn="l"/>
              </a:tabLst>
            </a:pPr>
            <a:r>
              <a:rPr spc="-270" dirty="0"/>
              <a:t>T</a:t>
            </a:r>
            <a:r>
              <a:rPr spc="-15" dirty="0"/>
              <a:t>o</a:t>
            </a:r>
            <a:r>
              <a:rPr spc="-35" dirty="0"/>
              <a:t>-C</a:t>
            </a:r>
            <a:r>
              <a:rPr spc="-45" dirty="0"/>
              <a:t>o</a:t>
            </a:r>
            <a:r>
              <a:rPr spc="-40" dirty="0"/>
              <a:t>m</a:t>
            </a:r>
            <a:r>
              <a:rPr spc="-20" dirty="0"/>
              <a:t>p</a:t>
            </a:r>
            <a:r>
              <a:rPr spc="-30" dirty="0"/>
              <a:t>l</a:t>
            </a:r>
            <a:r>
              <a:rPr spc="-20" dirty="0"/>
              <a:t>e</a:t>
            </a:r>
            <a:r>
              <a:rPr spc="-45" dirty="0"/>
              <a:t>t</a:t>
            </a:r>
            <a:r>
              <a:rPr dirty="0"/>
              <a:t>e Pe</a:t>
            </a:r>
            <a:r>
              <a:rPr spc="-35" dirty="0"/>
              <a:t>r</a:t>
            </a:r>
            <a:r>
              <a:rPr dirty="0"/>
              <a:t>fo</a:t>
            </a:r>
            <a:r>
              <a:rPr spc="-10" dirty="0"/>
              <a:t>r</a:t>
            </a:r>
            <a:r>
              <a:rPr spc="5" dirty="0"/>
              <a:t>m</a:t>
            </a:r>
            <a:r>
              <a:rPr dirty="0"/>
              <a:t>a</a:t>
            </a:r>
            <a:r>
              <a:rPr spc="-20" dirty="0"/>
              <a:t>n</a:t>
            </a:r>
            <a:r>
              <a:rPr spc="-5" dirty="0"/>
              <a:t>c</a:t>
            </a:r>
            <a:r>
              <a:rPr dirty="0"/>
              <a:t>e</a:t>
            </a:r>
            <a:r>
              <a:rPr spc="20" dirty="0"/>
              <a:t> </a:t>
            </a:r>
            <a:r>
              <a:rPr dirty="0"/>
              <a:t>I</a:t>
            </a:r>
            <a:r>
              <a:rPr spc="-20" dirty="0"/>
              <a:t>nd</a:t>
            </a:r>
            <a:r>
              <a:rPr dirty="0"/>
              <a:t>ex</a:t>
            </a:r>
          </a:p>
          <a:p>
            <a:pPr marL="631190" indent="-466090">
              <a:lnSpc>
                <a:spcPct val="100000"/>
              </a:lnSpc>
              <a:spcBef>
                <a:spcPts val="1125"/>
              </a:spcBef>
              <a:buAutoNum type="arabicPeriod"/>
              <a:tabLst>
                <a:tab pos="631825" algn="l"/>
              </a:tabLst>
            </a:pPr>
            <a:r>
              <a:rPr spc="-20" dirty="0"/>
              <a:t>P</a:t>
            </a:r>
            <a:r>
              <a:rPr dirty="0"/>
              <a:t>e</a:t>
            </a:r>
            <a:r>
              <a:rPr spc="-10" dirty="0"/>
              <a:t>r</a:t>
            </a:r>
            <a:r>
              <a:rPr dirty="0"/>
              <a:t>fo</a:t>
            </a:r>
            <a:r>
              <a:rPr spc="-10" dirty="0"/>
              <a:t>r</a:t>
            </a:r>
            <a:r>
              <a:rPr spc="-15" dirty="0"/>
              <a:t>m</a:t>
            </a:r>
            <a:r>
              <a:rPr dirty="0"/>
              <a:t>an</a:t>
            </a:r>
            <a:r>
              <a:rPr spc="-5" dirty="0"/>
              <a:t>c</a:t>
            </a:r>
            <a:r>
              <a:rPr dirty="0"/>
              <a:t>e</a:t>
            </a:r>
            <a:r>
              <a:rPr spc="20" dirty="0"/>
              <a:t> </a:t>
            </a:r>
            <a:r>
              <a:rPr spc="-10" dirty="0"/>
              <a:t>R</a:t>
            </a:r>
            <a:r>
              <a:rPr dirty="0"/>
              <a:t>e</a:t>
            </a:r>
            <a:r>
              <a:rPr spc="-30" dirty="0"/>
              <a:t>v</a:t>
            </a:r>
            <a:r>
              <a:rPr spc="-5" dirty="0"/>
              <a:t>i</a:t>
            </a:r>
            <a:r>
              <a:rPr spc="-20" dirty="0"/>
              <a:t>e</a:t>
            </a:r>
            <a:r>
              <a:rPr spc="-35" dirty="0"/>
              <a:t>w</a:t>
            </a:r>
            <a:r>
              <a:rPr dirty="0"/>
              <a:t>s</a:t>
            </a:r>
          </a:p>
          <a:p>
            <a:pPr marL="963294" lvl="1" indent="-340995">
              <a:lnSpc>
                <a:spcPct val="100000"/>
              </a:lnSpc>
              <a:spcBef>
                <a:spcPts val="1175"/>
              </a:spcBef>
              <a:buChar char="•"/>
              <a:tabLst>
                <a:tab pos="963930" algn="l"/>
              </a:tabLst>
            </a:pPr>
            <a:r>
              <a:rPr sz="2400" spc="-190" dirty="0">
                <a:latin typeface="Arial"/>
                <a:cs typeface="Arial"/>
              </a:rPr>
              <a:t>V</a:t>
            </a:r>
            <a:r>
              <a:rPr sz="2400" spc="-20" dirty="0">
                <a:latin typeface="Arial"/>
                <a:cs typeface="Arial"/>
              </a:rPr>
              <a:t>a</a:t>
            </a:r>
            <a:r>
              <a:rPr sz="2400" spc="-35" dirty="0">
                <a:latin typeface="Arial"/>
                <a:cs typeface="Arial"/>
              </a:rPr>
              <a:t>r</a:t>
            </a:r>
            <a:r>
              <a:rPr sz="2400" spc="-30" dirty="0">
                <a:latin typeface="Arial"/>
                <a:cs typeface="Arial"/>
              </a:rPr>
              <a:t>i</a:t>
            </a:r>
            <a:r>
              <a:rPr sz="2400" spc="-45" dirty="0">
                <a:latin typeface="Arial"/>
                <a:cs typeface="Arial"/>
              </a:rPr>
              <a:t>a</a:t>
            </a:r>
            <a:r>
              <a:rPr sz="2400" spc="-20" dirty="0">
                <a:latin typeface="Arial"/>
                <a:cs typeface="Arial"/>
              </a:rPr>
              <a:t>n</a:t>
            </a:r>
            <a:r>
              <a:rPr sz="2400" spc="-30" dirty="0">
                <a:latin typeface="Arial"/>
                <a:cs typeface="Arial"/>
              </a:rPr>
              <a:t>c</a:t>
            </a:r>
            <a:r>
              <a:rPr sz="2400" dirty="0">
                <a:latin typeface="Arial"/>
                <a:cs typeface="Arial"/>
              </a:rPr>
              <a:t>e</a:t>
            </a:r>
            <a:r>
              <a:rPr sz="2400" spc="-14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</a:t>
            </a:r>
            <a:r>
              <a:rPr sz="2400" spc="-20" dirty="0">
                <a:latin typeface="Arial"/>
                <a:cs typeface="Arial"/>
              </a:rPr>
              <a:t>n</a:t>
            </a:r>
            <a:r>
              <a:rPr sz="2400" dirty="0">
                <a:latin typeface="Arial"/>
                <a:cs typeface="Arial"/>
              </a:rPr>
              <a:t>a</a:t>
            </a:r>
            <a:r>
              <a:rPr sz="2400" spc="-5" dirty="0">
                <a:latin typeface="Arial"/>
                <a:cs typeface="Arial"/>
              </a:rPr>
              <a:t>l</a:t>
            </a:r>
            <a:r>
              <a:rPr sz="2400" spc="-30" dirty="0">
                <a:latin typeface="Arial"/>
                <a:cs typeface="Arial"/>
              </a:rPr>
              <a:t>y</a:t>
            </a:r>
            <a:r>
              <a:rPr sz="2400" spc="-5" dirty="0">
                <a:latin typeface="Arial"/>
                <a:cs typeface="Arial"/>
              </a:rPr>
              <a:t>si</a:t>
            </a:r>
            <a:r>
              <a:rPr sz="2400" dirty="0">
                <a:latin typeface="Arial"/>
                <a:cs typeface="Arial"/>
              </a:rPr>
              <a:t>s</a:t>
            </a:r>
            <a:endParaRPr sz="2400">
              <a:latin typeface="Arial"/>
              <a:cs typeface="Arial"/>
            </a:endParaRPr>
          </a:p>
          <a:p>
            <a:pPr marL="963294" lvl="1" indent="-340995">
              <a:lnSpc>
                <a:spcPct val="100000"/>
              </a:lnSpc>
              <a:spcBef>
                <a:spcPts val="1175"/>
              </a:spcBef>
              <a:buChar char="•"/>
              <a:tabLst>
                <a:tab pos="963930" algn="l"/>
              </a:tabLst>
            </a:pPr>
            <a:r>
              <a:rPr sz="2400" spc="-105" dirty="0">
                <a:latin typeface="Arial"/>
                <a:cs typeface="Arial"/>
              </a:rPr>
              <a:t>T</a:t>
            </a:r>
            <a:r>
              <a:rPr sz="2400" spc="-35" dirty="0">
                <a:latin typeface="Arial"/>
                <a:cs typeface="Arial"/>
              </a:rPr>
              <a:t>r</a:t>
            </a:r>
            <a:r>
              <a:rPr sz="2400" spc="-20" dirty="0">
                <a:latin typeface="Arial"/>
                <a:cs typeface="Arial"/>
              </a:rPr>
              <a:t>en</a:t>
            </a:r>
            <a:r>
              <a:rPr sz="2400" dirty="0">
                <a:latin typeface="Arial"/>
                <a:cs typeface="Arial"/>
              </a:rPr>
              <a:t>d</a:t>
            </a:r>
            <a:r>
              <a:rPr sz="2400" spc="-15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</a:t>
            </a:r>
            <a:r>
              <a:rPr sz="2400" spc="-20" dirty="0">
                <a:latin typeface="Arial"/>
                <a:cs typeface="Arial"/>
              </a:rPr>
              <a:t>n</a:t>
            </a:r>
            <a:r>
              <a:rPr sz="2400" dirty="0">
                <a:latin typeface="Arial"/>
                <a:cs typeface="Arial"/>
              </a:rPr>
              <a:t>a</a:t>
            </a:r>
            <a:r>
              <a:rPr sz="2400" spc="-5" dirty="0">
                <a:latin typeface="Arial"/>
                <a:cs typeface="Arial"/>
              </a:rPr>
              <a:t>l</a:t>
            </a:r>
            <a:r>
              <a:rPr sz="2400" spc="-30" dirty="0">
                <a:latin typeface="Arial"/>
                <a:cs typeface="Arial"/>
              </a:rPr>
              <a:t>y</a:t>
            </a:r>
            <a:r>
              <a:rPr sz="2400" spc="-5" dirty="0">
                <a:latin typeface="Arial"/>
                <a:cs typeface="Arial"/>
              </a:rPr>
              <a:t>si</a:t>
            </a:r>
            <a:r>
              <a:rPr sz="2400" dirty="0">
                <a:latin typeface="Arial"/>
                <a:cs typeface="Arial"/>
              </a:rPr>
              <a:t>s</a:t>
            </a:r>
            <a:endParaRPr sz="2400">
              <a:latin typeface="Arial"/>
              <a:cs typeface="Arial"/>
            </a:endParaRPr>
          </a:p>
          <a:p>
            <a:pPr marL="963294" lvl="1" indent="-340995">
              <a:lnSpc>
                <a:spcPct val="100000"/>
              </a:lnSpc>
              <a:spcBef>
                <a:spcPts val="1125"/>
              </a:spcBef>
              <a:buChar char="•"/>
              <a:tabLst>
                <a:tab pos="963930" algn="l"/>
              </a:tabLst>
            </a:pPr>
            <a:r>
              <a:rPr sz="2400" dirty="0">
                <a:latin typeface="Arial"/>
                <a:cs typeface="Arial"/>
              </a:rPr>
              <a:t>Ea</a:t>
            </a:r>
            <a:r>
              <a:rPr sz="2400" spc="-35" dirty="0">
                <a:latin typeface="Arial"/>
                <a:cs typeface="Arial"/>
              </a:rPr>
              <a:t>r</a:t>
            </a:r>
            <a:r>
              <a:rPr sz="2400" dirty="0">
                <a:latin typeface="Arial"/>
                <a:cs typeface="Arial"/>
              </a:rPr>
              <a:t>n</a:t>
            </a:r>
            <a:r>
              <a:rPr sz="2400" spc="-20" dirty="0">
                <a:latin typeface="Arial"/>
                <a:cs typeface="Arial"/>
              </a:rPr>
              <a:t>e</a:t>
            </a:r>
            <a:r>
              <a:rPr sz="2400" dirty="0">
                <a:latin typeface="Arial"/>
                <a:cs typeface="Arial"/>
              </a:rPr>
              <a:t>d</a:t>
            </a:r>
            <a:r>
              <a:rPr sz="2400" spc="30" dirty="0">
                <a:latin typeface="Arial"/>
                <a:cs typeface="Arial"/>
              </a:rPr>
              <a:t> </a:t>
            </a:r>
            <a:r>
              <a:rPr sz="2400" spc="-215" dirty="0">
                <a:latin typeface="Arial"/>
                <a:cs typeface="Arial"/>
              </a:rPr>
              <a:t>V</a:t>
            </a:r>
            <a:r>
              <a:rPr sz="2400" spc="-45" dirty="0">
                <a:latin typeface="Arial"/>
                <a:cs typeface="Arial"/>
              </a:rPr>
              <a:t>a</a:t>
            </a:r>
            <a:r>
              <a:rPr sz="2400" spc="-55" dirty="0">
                <a:latin typeface="Arial"/>
                <a:cs typeface="Arial"/>
              </a:rPr>
              <a:t>l</a:t>
            </a:r>
            <a:r>
              <a:rPr sz="2400" spc="-45" dirty="0">
                <a:latin typeface="Arial"/>
                <a:cs typeface="Arial"/>
              </a:rPr>
              <a:t>u</a:t>
            </a:r>
            <a:r>
              <a:rPr sz="2400" dirty="0">
                <a:latin typeface="Arial"/>
                <a:cs typeface="Arial"/>
              </a:rPr>
              <a:t>e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Pe</a:t>
            </a:r>
            <a:r>
              <a:rPr sz="2400" spc="-35" dirty="0">
                <a:latin typeface="Arial"/>
                <a:cs typeface="Arial"/>
              </a:rPr>
              <a:t>r</a:t>
            </a:r>
            <a:r>
              <a:rPr sz="2400" spc="25" dirty="0">
                <a:latin typeface="Arial"/>
                <a:cs typeface="Arial"/>
              </a:rPr>
              <a:t>f</a:t>
            </a:r>
            <a:r>
              <a:rPr sz="2400" dirty="0">
                <a:latin typeface="Arial"/>
                <a:cs typeface="Arial"/>
              </a:rPr>
              <a:t>o</a:t>
            </a:r>
            <a:r>
              <a:rPr sz="2400" spc="-35" dirty="0">
                <a:latin typeface="Arial"/>
                <a:cs typeface="Arial"/>
              </a:rPr>
              <a:t>r</a:t>
            </a:r>
            <a:r>
              <a:rPr sz="2400" spc="5" dirty="0">
                <a:latin typeface="Arial"/>
                <a:cs typeface="Arial"/>
              </a:rPr>
              <a:t>m</a:t>
            </a:r>
            <a:r>
              <a:rPr sz="2400" dirty="0">
                <a:latin typeface="Arial"/>
                <a:cs typeface="Arial"/>
              </a:rPr>
              <a:t>a</a:t>
            </a:r>
            <a:r>
              <a:rPr sz="2400" spc="-20" dirty="0">
                <a:latin typeface="Arial"/>
                <a:cs typeface="Arial"/>
              </a:rPr>
              <a:t>n</a:t>
            </a:r>
            <a:r>
              <a:rPr sz="2400" spc="-5" dirty="0">
                <a:latin typeface="Arial"/>
                <a:cs typeface="Arial"/>
              </a:rPr>
              <a:t>c</a:t>
            </a:r>
            <a:r>
              <a:rPr sz="2400" dirty="0">
                <a:latin typeface="Arial"/>
                <a:cs typeface="Arial"/>
              </a:rPr>
              <a:t>e</a:t>
            </a:r>
            <a:endParaRPr sz="2400">
              <a:latin typeface="Arial"/>
              <a:cs typeface="Arial"/>
            </a:endParaRPr>
          </a:p>
          <a:p>
            <a:pPr marL="631190" indent="-466090">
              <a:lnSpc>
                <a:spcPct val="100000"/>
              </a:lnSpc>
              <a:spcBef>
                <a:spcPts val="1150"/>
              </a:spcBef>
              <a:buAutoNum type="arabicPeriod"/>
              <a:tabLst>
                <a:tab pos="631825" algn="l"/>
              </a:tabLst>
            </a:pPr>
            <a:r>
              <a:rPr spc="-10" dirty="0"/>
              <a:t>R</a:t>
            </a:r>
            <a:r>
              <a:rPr spc="-20" dirty="0"/>
              <a:t>e</a:t>
            </a:r>
            <a:r>
              <a:rPr spc="-5" dirty="0"/>
              <a:t>s</a:t>
            </a:r>
            <a:r>
              <a:rPr dirty="0"/>
              <a:t>e</a:t>
            </a:r>
            <a:r>
              <a:rPr spc="-10" dirty="0"/>
              <a:t>r</a:t>
            </a:r>
            <a:r>
              <a:rPr spc="-30" dirty="0"/>
              <a:t>v</a:t>
            </a:r>
            <a:r>
              <a:rPr dirty="0"/>
              <a:t>e</a:t>
            </a:r>
            <a:r>
              <a:rPr spc="-120" dirty="0"/>
              <a:t> </a:t>
            </a:r>
            <a:r>
              <a:rPr spc="-20" dirty="0"/>
              <a:t>A</a:t>
            </a:r>
            <a:r>
              <a:rPr dirty="0"/>
              <a:t>na</a:t>
            </a:r>
            <a:r>
              <a:rPr spc="-5" dirty="0"/>
              <a:t>l</a:t>
            </a:r>
            <a:r>
              <a:rPr spc="-30" dirty="0"/>
              <a:t>y</a:t>
            </a:r>
            <a:r>
              <a:rPr spc="-5" dirty="0"/>
              <a:t>si</a:t>
            </a:r>
            <a:r>
              <a:rPr dirty="0"/>
              <a:t>s</a:t>
            </a:r>
          </a:p>
          <a:p>
            <a:pPr marL="631190" indent="-466090">
              <a:lnSpc>
                <a:spcPct val="100000"/>
              </a:lnSpc>
              <a:spcBef>
                <a:spcPts val="1125"/>
              </a:spcBef>
              <a:buAutoNum type="arabicPeriod"/>
              <a:tabLst>
                <a:tab pos="631825" algn="l"/>
              </a:tabLst>
            </a:pPr>
            <a:r>
              <a:rPr dirty="0"/>
              <a:t>P</a:t>
            </a:r>
            <a:r>
              <a:rPr spc="-35" dirty="0"/>
              <a:t>r</a:t>
            </a:r>
            <a:r>
              <a:rPr dirty="0"/>
              <a:t>o</a:t>
            </a:r>
            <a:r>
              <a:rPr spc="-5" dirty="0"/>
              <a:t>j</a:t>
            </a:r>
            <a:r>
              <a:rPr spc="-20" dirty="0"/>
              <a:t>e</a:t>
            </a:r>
            <a:r>
              <a:rPr spc="-5" dirty="0"/>
              <a:t>c</a:t>
            </a:r>
            <a:r>
              <a:rPr dirty="0"/>
              <a:t>t </a:t>
            </a:r>
            <a:r>
              <a:rPr spc="-15" dirty="0"/>
              <a:t>M</a:t>
            </a:r>
            <a:r>
              <a:rPr spc="-20" dirty="0"/>
              <a:t>a</a:t>
            </a:r>
            <a:r>
              <a:rPr dirty="0"/>
              <a:t>na</a:t>
            </a:r>
            <a:r>
              <a:rPr spc="-20" dirty="0"/>
              <a:t>ge</a:t>
            </a:r>
            <a:r>
              <a:rPr spc="-15" dirty="0"/>
              <a:t>m</a:t>
            </a:r>
            <a:r>
              <a:rPr spc="-20" dirty="0"/>
              <a:t>e</a:t>
            </a:r>
            <a:r>
              <a:rPr dirty="0"/>
              <a:t>nt</a:t>
            </a:r>
            <a:r>
              <a:rPr spc="40" dirty="0"/>
              <a:t> </a:t>
            </a:r>
            <a:r>
              <a:rPr spc="-20" dirty="0"/>
              <a:t>So</a:t>
            </a:r>
            <a:r>
              <a:rPr dirty="0"/>
              <a:t>ft</a:t>
            </a:r>
            <a:r>
              <a:rPr spc="-35" dirty="0"/>
              <a:t>w</a:t>
            </a:r>
            <a:r>
              <a:rPr dirty="0"/>
              <a:t>a</a:t>
            </a:r>
            <a:r>
              <a:rPr spc="-10" dirty="0"/>
              <a:t>r</a:t>
            </a:r>
            <a:r>
              <a:rPr dirty="0"/>
              <a:t>e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16865">
              <a:lnSpc>
                <a:spcPct val="100000"/>
              </a:lnSpc>
            </a:pPr>
            <a:r>
              <a:rPr spc="-5" dirty="0"/>
              <a:t>Co</a:t>
            </a:r>
            <a:r>
              <a:rPr spc="-15" dirty="0"/>
              <a:t>n</a:t>
            </a:r>
            <a:r>
              <a:rPr spc="-10" dirty="0"/>
              <a:t>tr</a:t>
            </a:r>
            <a:r>
              <a:rPr spc="-5" dirty="0"/>
              <a:t>ol</a:t>
            </a:r>
            <a:r>
              <a:rPr spc="20" dirty="0"/>
              <a:t> </a:t>
            </a:r>
            <a:r>
              <a:rPr spc="-5" dirty="0"/>
              <a:t>Co</a:t>
            </a:r>
            <a:r>
              <a:rPr spc="-10" dirty="0"/>
              <a:t>sts</a:t>
            </a:r>
            <a:r>
              <a:rPr spc="-5" dirty="0"/>
              <a:t>:</a:t>
            </a:r>
            <a:r>
              <a:rPr spc="-15" dirty="0"/>
              <a:t> </a:t>
            </a:r>
            <a:r>
              <a:rPr spc="-5" dirty="0"/>
              <a:t>O</a:t>
            </a:r>
            <a:r>
              <a:rPr spc="-15" dirty="0"/>
              <a:t>u</a:t>
            </a:r>
            <a:r>
              <a:rPr spc="-10" dirty="0"/>
              <a:t>t</a:t>
            </a:r>
            <a:r>
              <a:rPr spc="-5" dirty="0"/>
              <a:t>p</a:t>
            </a:r>
            <a:r>
              <a:rPr spc="-15" dirty="0"/>
              <a:t>u</a:t>
            </a:r>
            <a:r>
              <a:rPr spc="0" dirty="0"/>
              <a:t>t</a:t>
            </a:r>
            <a:r>
              <a:rPr spc="-5" dirty="0"/>
              <a:t>s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65"/>
              </a:spcBef>
            </a:pPr>
            <a:fld id="{81D60167-4931-47E6-BA6A-407CBD079E47}" type="slidenum">
              <a:rPr spc="-5" dirty="0"/>
              <a:t>34</a:t>
            </a:fld>
            <a:endParaRPr spc="-5" dirty="0"/>
          </a:p>
        </p:txBody>
      </p:sp>
      <p:sp>
        <p:nvSpPr>
          <p:cNvPr id="4" name="object 4"/>
          <p:cNvSpPr txBox="1"/>
          <p:nvPr/>
        </p:nvSpPr>
        <p:spPr>
          <a:xfrm>
            <a:off x="840739" y="1545335"/>
            <a:ext cx="5842000" cy="41948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72440" indent="-459740">
              <a:lnSpc>
                <a:spcPct val="100000"/>
              </a:lnSpc>
              <a:buAutoNum type="arabicPeriod"/>
              <a:tabLst>
                <a:tab pos="473075" algn="l"/>
              </a:tabLst>
            </a:pPr>
            <a:r>
              <a:rPr sz="2400" spc="5" dirty="0">
                <a:latin typeface="Arial"/>
                <a:cs typeface="Arial"/>
              </a:rPr>
              <a:t>W</a:t>
            </a:r>
            <a:r>
              <a:rPr sz="2400" spc="-20" dirty="0">
                <a:latin typeface="Arial"/>
                <a:cs typeface="Arial"/>
              </a:rPr>
              <a:t>o</a:t>
            </a:r>
            <a:r>
              <a:rPr sz="2400" spc="-35" dirty="0">
                <a:latin typeface="Arial"/>
                <a:cs typeface="Arial"/>
              </a:rPr>
              <a:t>r</a:t>
            </a:r>
            <a:r>
              <a:rPr sz="2400" dirty="0">
                <a:latin typeface="Arial"/>
                <a:cs typeface="Arial"/>
              </a:rPr>
              <a:t>k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Pe</a:t>
            </a:r>
            <a:r>
              <a:rPr sz="2400" spc="-35" dirty="0">
                <a:latin typeface="Arial"/>
                <a:cs typeface="Arial"/>
              </a:rPr>
              <a:t>r</a:t>
            </a:r>
            <a:r>
              <a:rPr sz="2400" spc="25" dirty="0">
                <a:latin typeface="Arial"/>
                <a:cs typeface="Arial"/>
              </a:rPr>
              <a:t>f</a:t>
            </a:r>
            <a:r>
              <a:rPr sz="2400" dirty="0">
                <a:latin typeface="Arial"/>
                <a:cs typeface="Arial"/>
              </a:rPr>
              <a:t>o</a:t>
            </a:r>
            <a:r>
              <a:rPr sz="2400" spc="-35" dirty="0">
                <a:latin typeface="Arial"/>
                <a:cs typeface="Arial"/>
              </a:rPr>
              <a:t>r</a:t>
            </a:r>
            <a:r>
              <a:rPr sz="2400" spc="5" dirty="0">
                <a:latin typeface="Arial"/>
                <a:cs typeface="Arial"/>
              </a:rPr>
              <a:t>m</a:t>
            </a:r>
            <a:r>
              <a:rPr sz="2400" spc="-20" dirty="0">
                <a:latin typeface="Arial"/>
                <a:cs typeface="Arial"/>
              </a:rPr>
              <a:t>a</a:t>
            </a:r>
            <a:r>
              <a:rPr sz="2400" dirty="0">
                <a:latin typeface="Arial"/>
                <a:cs typeface="Arial"/>
              </a:rPr>
              <a:t>n</a:t>
            </a:r>
            <a:r>
              <a:rPr sz="2400" spc="-5" dirty="0">
                <a:latin typeface="Arial"/>
                <a:cs typeface="Arial"/>
              </a:rPr>
              <a:t>c</a:t>
            </a:r>
            <a:r>
              <a:rPr sz="2400" dirty="0">
                <a:latin typeface="Arial"/>
                <a:cs typeface="Arial"/>
              </a:rPr>
              <a:t>e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spc="-15" dirty="0">
                <a:latin typeface="Arial"/>
                <a:cs typeface="Arial"/>
              </a:rPr>
              <a:t>M</a:t>
            </a:r>
            <a:r>
              <a:rPr sz="2400" dirty="0">
                <a:latin typeface="Arial"/>
                <a:cs typeface="Arial"/>
              </a:rPr>
              <a:t>ea</a:t>
            </a:r>
            <a:r>
              <a:rPr sz="2400" spc="-5" dirty="0">
                <a:latin typeface="Arial"/>
                <a:cs typeface="Arial"/>
              </a:rPr>
              <a:t>s</a:t>
            </a:r>
            <a:r>
              <a:rPr sz="2400" dirty="0">
                <a:latin typeface="Arial"/>
                <a:cs typeface="Arial"/>
              </a:rPr>
              <a:t>u</a:t>
            </a:r>
            <a:r>
              <a:rPr sz="2400" spc="-10" dirty="0">
                <a:latin typeface="Arial"/>
                <a:cs typeface="Arial"/>
              </a:rPr>
              <a:t>r</a:t>
            </a:r>
            <a:r>
              <a:rPr sz="2400" spc="-20" dirty="0">
                <a:latin typeface="Arial"/>
                <a:cs typeface="Arial"/>
              </a:rPr>
              <a:t>e</a:t>
            </a:r>
            <a:r>
              <a:rPr sz="2400" spc="5" dirty="0">
                <a:latin typeface="Arial"/>
                <a:cs typeface="Arial"/>
              </a:rPr>
              <a:t>m</a:t>
            </a:r>
            <a:r>
              <a:rPr sz="2400" dirty="0">
                <a:latin typeface="Arial"/>
                <a:cs typeface="Arial"/>
              </a:rPr>
              <a:t>e</a:t>
            </a:r>
            <a:r>
              <a:rPr sz="2400" spc="-20" dirty="0">
                <a:latin typeface="Arial"/>
                <a:cs typeface="Arial"/>
              </a:rPr>
              <a:t>n</a:t>
            </a:r>
            <a:r>
              <a:rPr sz="2400" dirty="0">
                <a:latin typeface="Arial"/>
                <a:cs typeface="Arial"/>
              </a:rPr>
              <a:t>ts</a:t>
            </a:r>
            <a:endParaRPr sz="2400">
              <a:latin typeface="Arial"/>
              <a:cs typeface="Arial"/>
            </a:endParaRPr>
          </a:p>
          <a:p>
            <a:pPr marL="478790" indent="-466090">
              <a:lnSpc>
                <a:spcPct val="100000"/>
              </a:lnSpc>
              <a:spcBef>
                <a:spcPts val="1270"/>
              </a:spcBef>
              <a:buAutoNum type="arabicPeriod"/>
              <a:tabLst>
                <a:tab pos="479425" algn="l"/>
              </a:tabLst>
            </a:pPr>
            <a:r>
              <a:rPr sz="2400" spc="-20" dirty="0">
                <a:latin typeface="Arial"/>
                <a:cs typeface="Arial"/>
              </a:rPr>
              <a:t>Bu</a:t>
            </a:r>
            <a:r>
              <a:rPr sz="2400" dirty="0">
                <a:latin typeface="Arial"/>
                <a:cs typeface="Arial"/>
              </a:rPr>
              <a:t>d</a:t>
            </a:r>
            <a:r>
              <a:rPr sz="2400" spc="-20" dirty="0">
                <a:latin typeface="Arial"/>
                <a:cs typeface="Arial"/>
              </a:rPr>
              <a:t>g</a:t>
            </a:r>
            <a:r>
              <a:rPr sz="2400" dirty="0">
                <a:latin typeface="Arial"/>
                <a:cs typeface="Arial"/>
              </a:rPr>
              <a:t>et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F</a:t>
            </a:r>
            <a:r>
              <a:rPr sz="2400" dirty="0">
                <a:latin typeface="Arial"/>
                <a:cs typeface="Arial"/>
              </a:rPr>
              <a:t>o</a:t>
            </a:r>
            <a:r>
              <a:rPr sz="2400" spc="-10" dirty="0">
                <a:latin typeface="Arial"/>
                <a:cs typeface="Arial"/>
              </a:rPr>
              <a:t>r</a:t>
            </a:r>
            <a:r>
              <a:rPr sz="2400" dirty="0">
                <a:latin typeface="Arial"/>
                <a:cs typeface="Arial"/>
              </a:rPr>
              <a:t>e</a:t>
            </a:r>
            <a:r>
              <a:rPr sz="2400" spc="-30" dirty="0">
                <a:latin typeface="Arial"/>
                <a:cs typeface="Arial"/>
              </a:rPr>
              <a:t>c</a:t>
            </a:r>
            <a:r>
              <a:rPr sz="2400" dirty="0">
                <a:latin typeface="Arial"/>
                <a:cs typeface="Arial"/>
              </a:rPr>
              <a:t>a</a:t>
            </a:r>
            <a:r>
              <a:rPr sz="2400" spc="-5" dirty="0">
                <a:latin typeface="Arial"/>
                <a:cs typeface="Arial"/>
              </a:rPr>
              <a:t>s</a:t>
            </a:r>
            <a:r>
              <a:rPr sz="2400" dirty="0">
                <a:latin typeface="Arial"/>
                <a:cs typeface="Arial"/>
              </a:rPr>
              <a:t>ts</a:t>
            </a:r>
            <a:endParaRPr sz="2400">
              <a:latin typeface="Arial"/>
              <a:cs typeface="Arial"/>
            </a:endParaRPr>
          </a:p>
          <a:p>
            <a:pPr marL="478790" indent="-466090">
              <a:lnSpc>
                <a:spcPct val="100000"/>
              </a:lnSpc>
              <a:spcBef>
                <a:spcPts val="1440"/>
              </a:spcBef>
              <a:buAutoNum type="arabicPeriod"/>
              <a:tabLst>
                <a:tab pos="479425" algn="l"/>
              </a:tabLst>
            </a:pPr>
            <a:r>
              <a:rPr sz="2400" spc="-10" dirty="0">
                <a:latin typeface="Arial"/>
                <a:cs typeface="Arial"/>
              </a:rPr>
              <a:t>C</a:t>
            </a:r>
            <a:r>
              <a:rPr sz="2400" spc="-20" dirty="0">
                <a:latin typeface="Arial"/>
                <a:cs typeface="Arial"/>
              </a:rPr>
              <a:t>ha</a:t>
            </a:r>
            <a:r>
              <a:rPr sz="2400" dirty="0">
                <a:latin typeface="Arial"/>
                <a:cs typeface="Arial"/>
              </a:rPr>
              <a:t>n</a:t>
            </a:r>
            <a:r>
              <a:rPr sz="2400" spc="-20" dirty="0">
                <a:latin typeface="Arial"/>
                <a:cs typeface="Arial"/>
              </a:rPr>
              <a:t>g</a:t>
            </a:r>
            <a:r>
              <a:rPr sz="2400" dirty="0">
                <a:latin typeface="Arial"/>
                <a:cs typeface="Arial"/>
              </a:rPr>
              <a:t>e</a:t>
            </a:r>
            <a:r>
              <a:rPr sz="2400" spc="50" dirty="0">
                <a:latin typeface="Arial"/>
                <a:cs typeface="Arial"/>
              </a:rPr>
              <a:t> </a:t>
            </a:r>
            <a:r>
              <a:rPr sz="2400" spc="-35" dirty="0">
                <a:latin typeface="Arial"/>
                <a:cs typeface="Arial"/>
              </a:rPr>
              <a:t>R</a:t>
            </a:r>
            <a:r>
              <a:rPr sz="2400" dirty="0">
                <a:latin typeface="Arial"/>
                <a:cs typeface="Arial"/>
              </a:rPr>
              <a:t>e</a:t>
            </a:r>
            <a:r>
              <a:rPr sz="2400" spc="-20" dirty="0">
                <a:latin typeface="Arial"/>
                <a:cs typeface="Arial"/>
              </a:rPr>
              <a:t>qu</a:t>
            </a:r>
            <a:r>
              <a:rPr sz="2400" dirty="0">
                <a:latin typeface="Arial"/>
                <a:cs typeface="Arial"/>
              </a:rPr>
              <a:t>e</a:t>
            </a:r>
            <a:r>
              <a:rPr sz="2400" spc="-5" dirty="0">
                <a:latin typeface="Arial"/>
                <a:cs typeface="Arial"/>
              </a:rPr>
              <a:t>s</a:t>
            </a:r>
            <a:r>
              <a:rPr sz="2400" spc="-20" dirty="0">
                <a:latin typeface="Arial"/>
                <a:cs typeface="Arial"/>
              </a:rPr>
              <a:t>t</a:t>
            </a:r>
            <a:r>
              <a:rPr sz="2400" dirty="0">
                <a:latin typeface="Arial"/>
                <a:cs typeface="Arial"/>
              </a:rPr>
              <a:t>s</a:t>
            </a:r>
            <a:endParaRPr sz="2400">
              <a:latin typeface="Arial"/>
              <a:cs typeface="Arial"/>
            </a:endParaRPr>
          </a:p>
          <a:p>
            <a:pPr marL="478790" indent="-466090">
              <a:lnSpc>
                <a:spcPct val="100000"/>
              </a:lnSpc>
              <a:spcBef>
                <a:spcPts val="1440"/>
              </a:spcBef>
              <a:buAutoNum type="arabicPeriod"/>
              <a:tabLst>
                <a:tab pos="479425" algn="l"/>
              </a:tabLst>
            </a:pPr>
            <a:r>
              <a:rPr sz="2400" dirty="0">
                <a:latin typeface="Arial"/>
                <a:cs typeface="Arial"/>
              </a:rPr>
              <a:t>P</a:t>
            </a:r>
            <a:r>
              <a:rPr sz="2400" spc="-10" dirty="0">
                <a:latin typeface="Arial"/>
                <a:cs typeface="Arial"/>
              </a:rPr>
              <a:t>r</a:t>
            </a:r>
            <a:r>
              <a:rPr sz="2400" dirty="0">
                <a:latin typeface="Arial"/>
                <a:cs typeface="Arial"/>
              </a:rPr>
              <a:t>o</a:t>
            </a:r>
            <a:r>
              <a:rPr sz="2400" spc="-5" dirty="0">
                <a:latin typeface="Arial"/>
                <a:cs typeface="Arial"/>
              </a:rPr>
              <a:t>j</a:t>
            </a:r>
            <a:r>
              <a:rPr sz="2400" dirty="0">
                <a:latin typeface="Arial"/>
                <a:cs typeface="Arial"/>
              </a:rPr>
              <a:t>e</a:t>
            </a:r>
            <a:r>
              <a:rPr sz="2400" spc="-30" dirty="0">
                <a:latin typeface="Arial"/>
                <a:cs typeface="Arial"/>
              </a:rPr>
              <a:t>c</a:t>
            </a:r>
            <a:r>
              <a:rPr sz="2400" dirty="0">
                <a:latin typeface="Arial"/>
                <a:cs typeface="Arial"/>
              </a:rPr>
              <a:t>t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spc="-15" dirty="0">
                <a:latin typeface="Arial"/>
                <a:cs typeface="Arial"/>
              </a:rPr>
              <a:t>M</a:t>
            </a:r>
            <a:r>
              <a:rPr sz="2400" spc="-20" dirty="0">
                <a:latin typeface="Arial"/>
                <a:cs typeface="Arial"/>
              </a:rPr>
              <a:t>a</a:t>
            </a:r>
            <a:r>
              <a:rPr sz="2400" dirty="0">
                <a:latin typeface="Arial"/>
                <a:cs typeface="Arial"/>
              </a:rPr>
              <a:t>na</a:t>
            </a:r>
            <a:r>
              <a:rPr sz="2400" spc="-20" dirty="0">
                <a:latin typeface="Arial"/>
                <a:cs typeface="Arial"/>
              </a:rPr>
              <a:t>g</a:t>
            </a:r>
            <a:r>
              <a:rPr sz="2400" dirty="0">
                <a:latin typeface="Arial"/>
                <a:cs typeface="Arial"/>
              </a:rPr>
              <a:t>e</a:t>
            </a:r>
            <a:r>
              <a:rPr sz="2400" spc="-15" dirty="0">
                <a:latin typeface="Arial"/>
                <a:cs typeface="Arial"/>
              </a:rPr>
              <a:t>m</a:t>
            </a:r>
            <a:r>
              <a:rPr sz="2400" spc="-20" dirty="0">
                <a:latin typeface="Arial"/>
                <a:cs typeface="Arial"/>
              </a:rPr>
              <a:t>e</a:t>
            </a:r>
            <a:r>
              <a:rPr sz="2400" dirty="0">
                <a:latin typeface="Arial"/>
                <a:cs typeface="Arial"/>
              </a:rPr>
              <a:t>nt</a:t>
            </a:r>
            <a:r>
              <a:rPr sz="2400" spc="4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P</a:t>
            </a:r>
            <a:r>
              <a:rPr sz="2400" spc="-30" dirty="0">
                <a:latin typeface="Arial"/>
                <a:cs typeface="Arial"/>
              </a:rPr>
              <a:t>l</a:t>
            </a:r>
            <a:r>
              <a:rPr sz="2400" dirty="0">
                <a:latin typeface="Arial"/>
                <a:cs typeface="Arial"/>
              </a:rPr>
              <a:t>an </a:t>
            </a:r>
            <a:r>
              <a:rPr sz="2400" spc="-35" dirty="0">
                <a:latin typeface="Arial"/>
                <a:cs typeface="Arial"/>
              </a:rPr>
              <a:t>U</a:t>
            </a:r>
            <a:r>
              <a:rPr sz="2400" dirty="0">
                <a:latin typeface="Arial"/>
                <a:cs typeface="Arial"/>
              </a:rPr>
              <a:t>p</a:t>
            </a:r>
            <a:r>
              <a:rPr sz="2400" spc="-20" dirty="0">
                <a:latin typeface="Arial"/>
                <a:cs typeface="Arial"/>
              </a:rPr>
              <a:t>d</a:t>
            </a:r>
            <a:r>
              <a:rPr sz="2400" dirty="0">
                <a:latin typeface="Arial"/>
                <a:cs typeface="Arial"/>
              </a:rPr>
              <a:t>a</a:t>
            </a:r>
            <a:r>
              <a:rPr sz="2400" spc="-20" dirty="0">
                <a:latin typeface="Arial"/>
                <a:cs typeface="Arial"/>
              </a:rPr>
              <a:t>t</a:t>
            </a:r>
            <a:r>
              <a:rPr sz="2400" dirty="0">
                <a:latin typeface="Arial"/>
                <a:cs typeface="Arial"/>
              </a:rPr>
              <a:t>es</a:t>
            </a:r>
            <a:endParaRPr sz="24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1440"/>
              </a:spcBef>
              <a:buAutoNum type="arabicPeriod"/>
              <a:tabLst>
                <a:tab pos="756920" algn="l"/>
              </a:tabLst>
            </a:pPr>
            <a:r>
              <a:rPr sz="2400" spc="-10" dirty="0">
                <a:latin typeface="Arial"/>
                <a:cs typeface="Arial"/>
              </a:rPr>
              <a:t>C</a:t>
            </a:r>
            <a:r>
              <a:rPr sz="2400" dirty="0">
                <a:latin typeface="Arial"/>
                <a:cs typeface="Arial"/>
              </a:rPr>
              <a:t>o</a:t>
            </a:r>
            <a:r>
              <a:rPr sz="2400" spc="-5" dirty="0">
                <a:latin typeface="Arial"/>
                <a:cs typeface="Arial"/>
              </a:rPr>
              <a:t>s</a:t>
            </a:r>
            <a:r>
              <a:rPr sz="2400" dirty="0">
                <a:latin typeface="Arial"/>
                <a:cs typeface="Arial"/>
              </a:rPr>
              <a:t>t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Ba</a:t>
            </a:r>
            <a:r>
              <a:rPr sz="2400" spc="-30" dirty="0">
                <a:latin typeface="Arial"/>
                <a:cs typeface="Arial"/>
              </a:rPr>
              <a:t>s</a:t>
            </a:r>
            <a:r>
              <a:rPr sz="2400" dirty="0">
                <a:latin typeface="Arial"/>
                <a:cs typeface="Arial"/>
              </a:rPr>
              <a:t>e</a:t>
            </a:r>
            <a:r>
              <a:rPr sz="2400" spc="-5" dirty="0">
                <a:latin typeface="Arial"/>
                <a:cs typeface="Arial"/>
              </a:rPr>
              <a:t>l</a:t>
            </a:r>
            <a:r>
              <a:rPr sz="2400" spc="-30" dirty="0">
                <a:latin typeface="Arial"/>
                <a:cs typeface="Arial"/>
              </a:rPr>
              <a:t>i</a:t>
            </a:r>
            <a:r>
              <a:rPr sz="2400" dirty="0">
                <a:latin typeface="Arial"/>
                <a:cs typeface="Arial"/>
              </a:rPr>
              <a:t>ne</a:t>
            </a:r>
            <a:endParaRPr sz="240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1440"/>
              </a:spcBef>
              <a:buAutoNum type="arabicPeriod"/>
              <a:tabLst>
                <a:tab pos="756920" algn="l"/>
              </a:tabLst>
            </a:pPr>
            <a:r>
              <a:rPr sz="2400" spc="-10" dirty="0">
                <a:latin typeface="Arial"/>
                <a:cs typeface="Arial"/>
              </a:rPr>
              <a:t>C</a:t>
            </a:r>
            <a:r>
              <a:rPr sz="2400" dirty="0">
                <a:latin typeface="Arial"/>
                <a:cs typeface="Arial"/>
              </a:rPr>
              <a:t>o</a:t>
            </a:r>
            <a:r>
              <a:rPr sz="2400" spc="-5" dirty="0">
                <a:latin typeface="Arial"/>
                <a:cs typeface="Arial"/>
              </a:rPr>
              <a:t>s</a:t>
            </a:r>
            <a:r>
              <a:rPr sz="2400" dirty="0">
                <a:latin typeface="Arial"/>
                <a:cs typeface="Arial"/>
              </a:rPr>
              <a:t>t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15" dirty="0">
                <a:latin typeface="Arial"/>
                <a:cs typeface="Arial"/>
              </a:rPr>
              <a:t>M</a:t>
            </a:r>
            <a:r>
              <a:rPr sz="2400" spc="-20" dirty="0">
                <a:latin typeface="Arial"/>
                <a:cs typeface="Arial"/>
              </a:rPr>
              <a:t>a</a:t>
            </a:r>
            <a:r>
              <a:rPr sz="2400" dirty="0">
                <a:latin typeface="Arial"/>
                <a:cs typeface="Arial"/>
              </a:rPr>
              <a:t>na</a:t>
            </a:r>
            <a:r>
              <a:rPr sz="2400" spc="-20" dirty="0">
                <a:latin typeface="Arial"/>
                <a:cs typeface="Arial"/>
              </a:rPr>
              <a:t>ge</a:t>
            </a:r>
            <a:r>
              <a:rPr sz="2400" spc="5" dirty="0">
                <a:latin typeface="Arial"/>
                <a:cs typeface="Arial"/>
              </a:rPr>
              <a:t>m</a:t>
            </a:r>
            <a:r>
              <a:rPr sz="2400" dirty="0">
                <a:latin typeface="Arial"/>
                <a:cs typeface="Arial"/>
              </a:rPr>
              <a:t>e</a:t>
            </a:r>
            <a:r>
              <a:rPr sz="2400" spc="-20" dirty="0">
                <a:latin typeface="Arial"/>
                <a:cs typeface="Arial"/>
              </a:rPr>
              <a:t>n</a:t>
            </a:r>
            <a:r>
              <a:rPr sz="2400" dirty="0">
                <a:latin typeface="Arial"/>
                <a:cs typeface="Arial"/>
              </a:rPr>
              <a:t>t</a:t>
            </a:r>
            <a:r>
              <a:rPr sz="2400" spc="45" dirty="0">
                <a:latin typeface="Arial"/>
                <a:cs typeface="Arial"/>
              </a:rPr>
              <a:t> </a:t>
            </a:r>
            <a:r>
              <a:rPr sz="2400" spc="-20" dirty="0">
                <a:latin typeface="Arial"/>
                <a:cs typeface="Arial"/>
              </a:rPr>
              <a:t>P</a:t>
            </a:r>
            <a:r>
              <a:rPr sz="2400" spc="-5" dirty="0">
                <a:latin typeface="Arial"/>
                <a:cs typeface="Arial"/>
              </a:rPr>
              <a:t>l</a:t>
            </a:r>
            <a:r>
              <a:rPr sz="2400" dirty="0">
                <a:latin typeface="Arial"/>
                <a:cs typeface="Arial"/>
              </a:rPr>
              <a:t>an</a:t>
            </a:r>
            <a:endParaRPr sz="2400">
              <a:latin typeface="Arial"/>
              <a:cs typeface="Arial"/>
            </a:endParaRPr>
          </a:p>
          <a:p>
            <a:pPr marL="478790" indent="-466090">
              <a:lnSpc>
                <a:spcPct val="100000"/>
              </a:lnSpc>
              <a:spcBef>
                <a:spcPts val="1465"/>
              </a:spcBef>
              <a:buAutoNum type="arabicPeriod"/>
              <a:tabLst>
                <a:tab pos="479425" algn="l"/>
              </a:tabLst>
            </a:pPr>
            <a:r>
              <a:rPr sz="2400" dirty="0">
                <a:latin typeface="Arial"/>
                <a:cs typeface="Arial"/>
              </a:rPr>
              <a:t>O</a:t>
            </a:r>
            <a:r>
              <a:rPr sz="2400" spc="-10" dirty="0">
                <a:latin typeface="Arial"/>
                <a:cs typeface="Arial"/>
              </a:rPr>
              <a:t>r</a:t>
            </a:r>
            <a:r>
              <a:rPr sz="2400" spc="-20" dirty="0">
                <a:latin typeface="Arial"/>
                <a:cs typeface="Arial"/>
              </a:rPr>
              <a:t>g</a:t>
            </a:r>
            <a:r>
              <a:rPr sz="2400" dirty="0">
                <a:latin typeface="Arial"/>
                <a:cs typeface="Arial"/>
              </a:rPr>
              <a:t>an</a:t>
            </a:r>
            <a:r>
              <a:rPr sz="2400" spc="-5" dirty="0">
                <a:latin typeface="Arial"/>
                <a:cs typeface="Arial"/>
              </a:rPr>
              <a:t>i</a:t>
            </a:r>
            <a:r>
              <a:rPr sz="2400" spc="-30" dirty="0">
                <a:latin typeface="Arial"/>
                <a:cs typeface="Arial"/>
              </a:rPr>
              <a:t>z</a:t>
            </a:r>
            <a:r>
              <a:rPr sz="2400" dirty="0">
                <a:latin typeface="Arial"/>
                <a:cs typeface="Arial"/>
              </a:rPr>
              <a:t>at</a:t>
            </a:r>
            <a:r>
              <a:rPr sz="2400" spc="-5" dirty="0">
                <a:latin typeface="Arial"/>
                <a:cs typeface="Arial"/>
              </a:rPr>
              <a:t>i</a:t>
            </a:r>
            <a:r>
              <a:rPr sz="2400" dirty="0">
                <a:latin typeface="Arial"/>
                <a:cs typeface="Arial"/>
              </a:rPr>
              <a:t>onal</a:t>
            </a:r>
            <a:r>
              <a:rPr sz="2400" spc="4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P</a:t>
            </a:r>
            <a:r>
              <a:rPr sz="2400" spc="-10" dirty="0">
                <a:latin typeface="Arial"/>
                <a:cs typeface="Arial"/>
              </a:rPr>
              <a:t>r</a:t>
            </a:r>
            <a:r>
              <a:rPr sz="2400" spc="-20" dirty="0">
                <a:latin typeface="Arial"/>
                <a:cs typeface="Arial"/>
              </a:rPr>
              <a:t>o</a:t>
            </a:r>
            <a:r>
              <a:rPr sz="2400" spc="-5" dirty="0">
                <a:latin typeface="Arial"/>
                <a:cs typeface="Arial"/>
              </a:rPr>
              <a:t>c</a:t>
            </a:r>
            <a:r>
              <a:rPr sz="2400" dirty="0">
                <a:latin typeface="Arial"/>
                <a:cs typeface="Arial"/>
              </a:rPr>
              <a:t>e</a:t>
            </a:r>
            <a:r>
              <a:rPr sz="2400" spc="-5" dirty="0">
                <a:latin typeface="Arial"/>
                <a:cs typeface="Arial"/>
              </a:rPr>
              <a:t>s</a:t>
            </a:r>
            <a:r>
              <a:rPr sz="2400" dirty="0">
                <a:latin typeface="Arial"/>
                <a:cs typeface="Arial"/>
              </a:rPr>
              <a:t>s</a:t>
            </a:r>
            <a:r>
              <a:rPr sz="2400" spc="-10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</a:t>
            </a:r>
            <a:r>
              <a:rPr sz="2400" spc="-5" dirty="0">
                <a:latin typeface="Arial"/>
                <a:cs typeface="Arial"/>
              </a:rPr>
              <a:t>s</a:t>
            </a:r>
            <a:r>
              <a:rPr sz="2400" spc="-30" dirty="0">
                <a:latin typeface="Arial"/>
                <a:cs typeface="Arial"/>
              </a:rPr>
              <a:t>s</a:t>
            </a:r>
            <a:r>
              <a:rPr sz="2400" dirty="0">
                <a:latin typeface="Arial"/>
                <a:cs typeface="Arial"/>
              </a:rPr>
              <a:t>ets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spc="-35" dirty="0">
                <a:latin typeface="Arial"/>
                <a:cs typeface="Arial"/>
              </a:rPr>
              <a:t>U</a:t>
            </a:r>
            <a:r>
              <a:rPr sz="2400" spc="-20" dirty="0">
                <a:latin typeface="Arial"/>
                <a:cs typeface="Arial"/>
              </a:rPr>
              <a:t>p</a:t>
            </a:r>
            <a:r>
              <a:rPr sz="2400" dirty="0">
                <a:latin typeface="Arial"/>
                <a:cs typeface="Arial"/>
              </a:rPr>
              <a:t>d</a:t>
            </a:r>
            <a:r>
              <a:rPr sz="2400" spc="-20" dirty="0">
                <a:latin typeface="Arial"/>
                <a:cs typeface="Arial"/>
              </a:rPr>
              <a:t>a</a:t>
            </a:r>
            <a:r>
              <a:rPr sz="2400" dirty="0">
                <a:latin typeface="Arial"/>
                <a:cs typeface="Arial"/>
              </a:rPr>
              <a:t>tes</a:t>
            </a:r>
            <a:endParaRPr sz="2400">
              <a:latin typeface="Arial"/>
              <a:cs typeface="Arial"/>
            </a:endParaRPr>
          </a:p>
          <a:p>
            <a:pPr marL="478790" indent="-466090">
              <a:lnSpc>
                <a:spcPct val="100000"/>
              </a:lnSpc>
              <a:spcBef>
                <a:spcPts val="1415"/>
              </a:spcBef>
              <a:buAutoNum type="arabicPeriod"/>
              <a:tabLst>
                <a:tab pos="479425" algn="l"/>
              </a:tabLst>
            </a:pPr>
            <a:r>
              <a:rPr sz="2400" dirty="0">
                <a:latin typeface="Arial"/>
                <a:cs typeface="Arial"/>
              </a:rPr>
              <a:t>P</a:t>
            </a:r>
            <a:r>
              <a:rPr sz="2400" spc="-10" dirty="0">
                <a:latin typeface="Arial"/>
                <a:cs typeface="Arial"/>
              </a:rPr>
              <a:t>r</a:t>
            </a:r>
            <a:r>
              <a:rPr sz="2400" dirty="0">
                <a:latin typeface="Arial"/>
                <a:cs typeface="Arial"/>
              </a:rPr>
              <a:t>o</a:t>
            </a:r>
            <a:r>
              <a:rPr sz="2400" spc="-5" dirty="0">
                <a:latin typeface="Arial"/>
                <a:cs typeface="Arial"/>
              </a:rPr>
              <a:t>j</a:t>
            </a:r>
            <a:r>
              <a:rPr sz="2400" dirty="0">
                <a:latin typeface="Arial"/>
                <a:cs typeface="Arial"/>
              </a:rPr>
              <a:t>e</a:t>
            </a:r>
            <a:r>
              <a:rPr sz="2400" spc="-30" dirty="0">
                <a:latin typeface="Arial"/>
                <a:cs typeface="Arial"/>
              </a:rPr>
              <a:t>c</a:t>
            </a:r>
            <a:r>
              <a:rPr sz="2400" dirty="0">
                <a:latin typeface="Arial"/>
                <a:cs typeface="Arial"/>
              </a:rPr>
              <a:t>t</a:t>
            </a:r>
            <a:r>
              <a:rPr sz="2400" spc="25" dirty="0">
                <a:latin typeface="Arial"/>
                <a:cs typeface="Arial"/>
              </a:rPr>
              <a:t> </a:t>
            </a:r>
            <a:r>
              <a:rPr sz="2400" spc="-35" dirty="0">
                <a:latin typeface="Arial"/>
                <a:cs typeface="Arial"/>
              </a:rPr>
              <a:t>D</a:t>
            </a:r>
            <a:r>
              <a:rPr sz="2400" dirty="0">
                <a:latin typeface="Arial"/>
                <a:cs typeface="Arial"/>
              </a:rPr>
              <a:t>o</a:t>
            </a:r>
            <a:r>
              <a:rPr sz="2400" spc="-5" dirty="0">
                <a:latin typeface="Arial"/>
                <a:cs typeface="Arial"/>
              </a:rPr>
              <a:t>c</a:t>
            </a:r>
            <a:r>
              <a:rPr sz="2400" spc="-20" dirty="0">
                <a:latin typeface="Arial"/>
                <a:cs typeface="Arial"/>
              </a:rPr>
              <a:t>u</a:t>
            </a:r>
            <a:r>
              <a:rPr sz="2400" spc="5" dirty="0">
                <a:latin typeface="Arial"/>
                <a:cs typeface="Arial"/>
              </a:rPr>
              <a:t>m</a:t>
            </a:r>
            <a:r>
              <a:rPr sz="2400" spc="-20" dirty="0">
                <a:latin typeface="Arial"/>
                <a:cs typeface="Arial"/>
              </a:rPr>
              <a:t>e</a:t>
            </a:r>
            <a:r>
              <a:rPr sz="2400" dirty="0">
                <a:latin typeface="Arial"/>
                <a:cs typeface="Arial"/>
              </a:rPr>
              <a:t>nt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U</a:t>
            </a:r>
            <a:r>
              <a:rPr sz="2400" dirty="0">
                <a:latin typeface="Arial"/>
                <a:cs typeface="Arial"/>
              </a:rPr>
              <a:t>p</a:t>
            </a:r>
            <a:r>
              <a:rPr sz="2400" spc="-20" dirty="0">
                <a:latin typeface="Arial"/>
                <a:cs typeface="Arial"/>
              </a:rPr>
              <a:t>d</a:t>
            </a:r>
            <a:r>
              <a:rPr sz="2400" dirty="0">
                <a:latin typeface="Arial"/>
                <a:cs typeface="Arial"/>
              </a:rPr>
              <a:t>a</a:t>
            </a:r>
            <a:r>
              <a:rPr sz="2400" spc="-20" dirty="0">
                <a:latin typeface="Arial"/>
                <a:cs typeface="Arial"/>
              </a:rPr>
              <a:t>t</a:t>
            </a:r>
            <a:r>
              <a:rPr sz="2400" dirty="0">
                <a:latin typeface="Arial"/>
                <a:cs typeface="Arial"/>
              </a:rPr>
              <a:t>es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93979" rIns="0" bIns="0" rtlCol="0">
            <a:spAutoFit/>
          </a:bodyPr>
          <a:lstStyle/>
          <a:p>
            <a:pPr marL="316865">
              <a:lnSpc>
                <a:spcPct val="100000"/>
              </a:lnSpc>
            </a:pPr>
            <a:r>
              <a:rPr sz="3800" spc="-20" dirty="0"/>
              <a:t>E</a:t>
            </a:r>
            <a:r>
              <a:rPr sz="3800" spc="-5" dirty="0"/>
              <a:t>ar</a:t>
            </a:r>
            <a:r>
              <a:rPr sz="3800" spc="-20" dirty="0"/>
              <a:t>ne</a:t>
            </a:r>
            <a:r>
              <a:rPr sz="3800" spc="-5" dirty="0"/>
              <a:t>d</a:t>
            </a:r>
            <a:r>
              <a:rPr sz="3800" spc="45" dirty="0"/>
              <a:t> </a:t>
            </a:r>
            <a:r>
              <a:rPr sz="3800" spc="-30" dirty="0"/>
              <a:t>V</a:t>
            </a:r>
            <a:r>
              <a:rPr sz="3800" spc="-5" dirty="0"/>
              <a:t>a</a:t>
            </a:r>
            <a:r>
              <a:rPr sz="3800" spc="-10" dirty="0"/>
              <a:t>l</a:t>
            </a:r>
            <a:r>
              <a:rPr sz="3800" spc="-5" dirty="0"/>
              <a:t>ue</a:t>
            </a:r>
            <a:r>
              <a:rPr sz="3800" spc="25" dirty="0"/>
              <a:t> </a:t>
            </a:r>
            <a:r>
              <a:rPr sz="3800" spc="-10" dirty="0"/>
              <a:t>Ma</a:t>
            </a:r>
            <a:r>
              <a:rPr sz="3800" spc="-20" dirty="0"/>
              <a:t>n</a:t>
            </a:r>
            <a:r>
              <a:rPr sz="3800" spc="-5" dirty="0"/>
              <a:t>a</a:t>
            </a:r>
            <a:r>
              <a:rPr sz="3800" spc="-20" dirty="0"/>
              <a:t>ge</a:t>
            </a:r>
            <a:r>
              <a:rPr sz="3800" spc="-5" dirty="0"/>
              <a:t>m</a:t>
            </a:r>
            <a:r>
              <a:rPr sz="3800" spc="0" dirty="0"/>
              <a:t>e</a:t>
            </a:r>
            <a:r>
              <a:rPr sz="3800" spc="-20" dirty="0"/>
              <a:t>n</a:t>
            </a:r>
            <a:r>
              <a:rPr sz="3800" spc="-5" dirty="0"/>
              <a:t>t</a:t>
            </a:r>
            <a:endParaRPr sz="3800"/>
          </a:p>
        </p:txBody>
      </p:sp>
      <p:sp>
        <p:nvSpPr>
          <p:cNvPr id="4" name="object 4"/>
          <p:cNvSpPr txBox="1"/>
          <p:nvPr/>
        </p:nvSpPr>
        <p:spPr>
          <a:xfrm>
            <a:off x="535940" y="1626615"/>
            <a:ext cx="7740015" cy="3977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75615" indent="-462915">
              <a:lnSpc>
                <a:spcPct val="100000"/>
              </a:lnSpc>
              <a:buFont typeface="Wingdings"/>
              <a:buChar char=""/>
              <a:tabLst>
                <a:tab pos="476250" algn="l"/>
              </a:tabLst>
            </a:pPr>
            <a:r>
              <a:rPr sz="2600" spc="-20" dirty="0">
                <a:latin typeface="Arial"/>
                <a:cs typeface="Arial"/>
              </a:rPr>
              <a:t>E</a:t>
            </a:r>
            <a:r>
              <a:rPr sz="2600" spc="0" dirty="0">
                <a:latin typeface="Arial"/>
                <a:cs typeface="Arial"/>
              </a:rPr>
              <a:t>V</a:t>
            </a:r>
            <a:r>
              <a:rPr sz="2600" spc="-10" dirty="0">
                <a:latin typeface="Arial"/>
                <a:cs typeface="Arial"/>
              </a:rPr>
              <a:t>M</a:t>
            </a:r>
            <a:r>
              <a:rPr sz="2600" spc="-20" dirty="0">
                <a:latin typeface="Arial"/>
                <a:cs typeface="Arial"/>
              </a:rPr>
              <a:t> </a:t>
            </a:r>
            <a:r>
              <a:rPr sz="2600" spc="-5" dirty="0">
                <a:latin typeface="Arial"/>
                <a:cs typeface="Arial"/>
              </a:rPr>
              <a:t>is a </a:t>
            </a:r>
            <a:r>
              <a:rPr sz="2600" spc="-10" dirty="0">
                <a:latin typeface="Arial"/>
                <a:cs typeface="Arial"/>
              </a:rPr>
              <a:t>p</a:t>
            </a:r>
            <a:r>
              <a:rPr sz="2600" spc="-5" dirty="0">
                <a:latin typeface="Arial"/>
                <a:cs typeface="Arial"/>
              </a:rPr>
              <a:t>r</a:t>
            </a:r>
            <a:r>
              <a:rPr sz="2600" spc="-10" dirty="0">
                <a:latin typeface="Arial"/>
                <a:cs typeface="Arial"/>
              </a:rPr>
              <a:t>o</a:t>
            </a:r>
            <a:r>
              <a:rPr sz="2600" spc="10" dirty="0">
                <a:latin typeface="Arial"/>
                <a:cs typeface="Arial"/>
              </a:rPr>
              <a:t>j</a:t>
            </a:r>
            <a:r>
              <a:rPr sz="2600" spc="-10" dirty="0">
                <a:latin typeface="Arial"/>
                <a:cs typeface="Arial"/>
              </a:rPr>
              <a:t>ec</a:t>
            </a:r>
            <a:r>
              <a:rPr sz="2600" spc="-5" dirty="0">
                <a:latin typeface="Arial"/>
                <a:cs typeface="Arial"/>
              </a:rPr>
              <a:t>t</a:t>
            </a:r>
            <a:r>
              <a:rPr sz="2600" spc="5" dirty="0">
                <a:latin typeface="Arial"/>
                <a:cs typeface="Arial"/>
              </a:rPr>
              <a:t> </a:t>
            </a:r>
            <a:r>
              <a:rPr sz="2600" spc="-10" dirty="0">
                <a:latin typeface="Arial"/>
                <a:cs typeface="Arial"/>
              </a:rPr>
              <a:t>pe</a:t>
            </a:r>
            <a:r>
              <a:rPr sz="2600" spc="-5" dirty="0">
                <a:latin typeface="Arial"/>
                <a:cs typeface="Arial"/>
              </a:rPr>
              <a:t>rf</a:t>
            </a:r>
            <a:r>
              <a:rPr sz="2600" spc="-10" dirty="0">
                <a:latin typeface="Arial"/>
                <a:cs typeface="Arial"/>
              </a:rPr>
              <a:t>o</a:t>
            </a:r>
            <a:r>
              <a:rPr sz="2600" spc="-5" dirty="0">
                <a:latin typeface="Arial"/>
                <a:cs typeface="Arial"/>
              </a:rPr>
              <a:t>r</a:t>
            </a:r>
            <a:r>
              <a:rPr sz="2600" spc="-15" dirty="0">
                <a:latin typeface="Arial"/>
                <a:cs typeface="Arial"/>
              </a:rPr>
              <a:t>m</a:t>
            </a:r>
            <a:r>
              <a:rPr sz="2600" spc="5" dirty="0">
                <a:latin typeface="Arial"/>
                <a:cs typeface="Arial"/>
              </a:rPr>
              <a:t>a</a:t>
            </a:r>
            <a:r>
              <a:rPr sz="2600" spc="-10" dirty="0">
                <a:latin typeface="Arial"/>
                <a:cs typeface="Arial"/>
              </a:rPr>
              <a:t>nc</a:t>
            </a:r>
            <a:r>
              <a:rPr sz="2600" spc="-5" dirty="0">
                <a:latin typeface="Arial"/>
                <a:cs typeface="Arial"/>
              </a:rPr>
              <a:t>e</a:t>
            </a:r>
            <a:r>
              <a:rPr sz="2600" spc="-15" dirty="0">
                <a:latin typeface="Arial"/>
                <a:cs typeface="Arial"/>
              </a:rPr>
              <a:t> m</a:t>
            </a:r>
            <a:r>
              <a:rPr sz="2600" spc="5" dirty="0">
                <a:latin typeface="Arial"/>
                <a:cs typeface="Arial"/>
              </a:rPr>
              <a:t>e</a:t>
            </a:r>
            <a:r>
              <a:rPr sz="2600" spc="-10" dirty="0">
                <a:latin typeface="Arial"/>
                <a:cs typeface="Arial"/>
              </a:rPr>
              <a:t>asu</a:t>
            </a:r>
            <a:r>
              <a:rPr sz="2600" spc="10" dirty="0">
                <a:latin typeface="Arial"/>
                <a:cs typeface="Arial"/>
              </a:rPr>
              <a:t>r</a:t>
            </a:r>
            <a:r>
              <a:rPr sz="2600" spc="-10" dirty="0">
                <a:latin typeface="Arial"/>
                <a:cs typeface="Arial"/>
              </a:rPr>
              <a:t>e</a:t>
            </a:r>
            <a:r>
              <a:rPr sz="2600" spc="-15" dirty="0">
                <a:latin typeface="Arial"/>
                <a:cs typeface="Arial"/>
              </a:rPr>
              <a:t>m</a:t>
            </a:r>
            <a:r>
              <a:rPr sz="2600" spc="-10" dirty="0">
                <a:latin typeface="Arial"/>
                <a:cs typeface="Arial"/>
              </a:rPr>
              <a:t>en</a:t>
            </a:r>
            <a:r>
              <a:rPr sz="2600" spc="-5" dirty="0">
                <a:latin typeface="Arial"/>
                <a:cs typeface="Arial"/>
              </a:rPr>
              <a:t>t</a:t>
            </a:r>
            <a:endParaRPr sz="2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7"/>
              </a:spcBef>
              <a:buFont typeface="Wingdings"/>
              <a:buChar char=""/>
            </a:pPr>
            <a:endParaRPr sz="2150">
              <a:latin typeface="Times New Roman"/>
              <a:cs typeface="Times New Roman"/>
            </a:endParaRPr>
          </a:p>
          <a:p>
            <a:pPr marL="475615">
              <a:lnSpc>
                <a:spcPct val="100000"/>
              </a:lnSpc>
            </a:pPr>
            <a:r>
              <a:rPr sz="2600" spc="-5" dirty="0">
                <a:latin typeface="Arial"/>
                <a:cs typeface="Arial"/>
              </a:rPr>
              <a:t>t</a:t>
            </a:r>
            <a:r>
              <a:rPr sz="2600" spc="-10" dirty="0">
                <a:latin typeface="Arial"/>
                <a:cs typeface="Arial"/>
              </a:rPr>
              <a:t>echn</a:t>
            </a:r>
            <a:r>
              <a:rPr sz="2600" spc="-5" dirty="0">
                <a:latin typeface="Arial"/>
                <a:cs typeface="Arial"/>
              </a:rPr>
              <a:t>i</a:t>
            </a:r>
            <a:r>
              <a:rPr sz="2600" spc="5" dirty="0">
                <a:latin typeface="Arial"/>
                <a:cs typeface="Arial"/>
              </a:rPr>
              <a:t>q</a:t>
            </a:r>
            <a:r>
              <a:rPr sz="2600" spc="-10" dirty="0">
                <a:latin typeface="Arial"/>
                <a:cs typeface="Arial"/>
              </a:rPr>
              <a:t>u</a:t>
            </a:r>
            <a:r>
              <a:rPr sz="2600" spc="-5" dirty="0">
                <a:latin typeface="Arial"/>
                <a:cs typeface="Arial"/>
              </a:rPr>
              <a:t>e</a:t>
            </a:r>
            <a:r>
              <a:rPr sz="2600" spc="-15" dirty="0">
                <a:latin typeface="Arial"/>
                <a:cs typeface="Arial"/>
              </a:rPr>
              <a:t> </a:t>
            </a:r>
            <a:r>
              <a:rPr sz="2600" spc="10" dirty="0">
                <a:latin typeface="Arial"/>
                <a:cs typeface="Arial"/>
              </a:rPr>
              <a:t>t</a:t>
            </a:r>
            <a:r>
              <a:rPr sz="2600" spc="-10" dirty="0">
                <a:latin typeface="Arial"/>
                <a:cs typeface="Arial"/>
              </a:rPr>
              <a:t>ha</a:t>
            </a:r>
            <a:r>
              <a:rPr sz="2600" spc="-5" dirty="0">
                <a:latin typeface="Arial"/>
                <a:cs typeface="Arial"/>
              </a:rPr>
              <a:t>t</a:t>
            </a:r>
            <a:r>
              <a:rPr sz="2600" dirty="0">
                <a:latin typeface="Arial"/>
                <a:cs typeface="Arial"/>
              </a:rPr>
              <a:t> </a:t>
            </a:r>
            <a:r>
              <a:rPr sz="2600" spc="-5" dirty="0">
                <a:latin typeface="Arial"/>
                <a:cs typeface="Arial"/>
              </a:rPr>
              <a:t>i</a:t>
            </a:r>
            <a:r>
              <a:rPr sz="2600" spc="-10" dirty="0">
                <a:latin typeface="Arial"/>
                <a:cs typeface="Arial"/>
              </a:rPr>
              <a:t>n</a:t>
            </a:r>
            <a:r>
              <a:rPr sz="2600" spc="-5" dirty="0">
                <a:latin typeface="Arial"/>
                <a:cs typeface="Arial"/>
              </a:rPr>
              <a:t>t</a:t>
            </a:r>
            <a:r>
              <a:rPr sz="2600" spc="5" dirty="0">
                <a:latin typeface="Arial"/>
                <a:cs typeface="Arial"/>
              </a:rPr>
              <a:t>e</a:t>
            </a:r>
            <a:r>
              <a:rPr sz="2600" spc="-10" dirty="0">
                <a:latin typeface="Arial"/>
                <a:cs typeface="Arial"/>
              </a:rPr>
              <a:t>g</a:t>
            </a:r>
            <a:r>
              <a:rPr sz="2600" spc="10" dirty="0">
                <a:latin typeface="Arial"/>
                <a:cs typeface="Arial"/>
              </a:rPr>
              <a:t>r</a:t>
            </a:r>
            <a:r>
              <a:rPr sz="2600" spc="-10" dirty="0">
                <a:latin typeface="Arial"/>
                <a:cs typeface="Arial"/>
              </a:rPr>
              <a:t>a</a:t>
            </a:r>
            <a:r>
              <a:rPr sz="2600" spc="-5" dirty="0">
                <a:latin typeface="Arial"/>
                <a:cs typeface="Arial"/>
              </a:rPr>
              <a:t>t</a:t>
            </a:r>
            <a:r>
              <a:rPr sz="2600" spc="-10" dirty="0">
                <a:latin typeface="Arial"/>
                <a:cs typeface="Arial"/>
              </a:rPr>
              <a:t>e</a:t>
            </a:r>
            <a:r>
              <a:rPr sz="2600" spc="-5" dirty="0">
                <a:latin typeface="Arial"/>
                <a:cs typeface="Arial"/>
              </a:rPr>
              <a:t>s</a:t>
            </a:r>
            <a:r>
              <a:rPr sz="2600" spc="10" dirty="0">
                <a:latin typeface="Arial"/>
                <a:cs typeface="Arial"/>
              </a:rPr>
              <a:t> </a:t>
            </a:r>
            <a:r>
              <a:rPr sz="2600" spc="-10" dirty="0">
                <a:latin typeface="Arial"/>
                <a:cs typeface="Arial"/>
              </a:rPr>
              <a:t>sco</a:t>
            </a:r>
            <a:r>
              <a:rPr sz="2600" spc="5" dirty="0">
                <a:latin typeface="Arial"/>
                <a:cs typeface="Arial"/>
              </a:rPr>
              <a:t>p</a:t>
            </a:r>
            <a:r>
              <a:rPr sz="2600" spc="-10" dirty="0">
                <a:latin typeface="Arial"/>
                <a:cs typeface="Arial"/>
              </a:rPr>
              <a:t>e</a:t>
            </a:r>
            <a:r>
              <a:rPr sz="2600" spc="-5" dirty="0">
                <a:latin typeface="Arial"/>
                <a:cs typeface="Arial"/>
              </a:rPr>
              <a:t>,</a:t>
            </a:r>
            <a:r>
              <a:rPr sz="2600" spc="-15" dirty="0">
                <a:latin typeface="Arial"/>
                <a:cs typeface="Arial"/>
              </a:rPr>
              <a:t> </a:t>
            </a:r>
            <a:r>
              <a:rPr sz="2600" spc="-5" dirty="0">
                <a:latin typeface="Arial"/>
                <a:cs typeface="Arial"/>
              </a:rPr>
              <a:t>ti</a:t>
            </a:r>
            <a:r>
              <a:rPr sz="2600" spc="-15" dirty="0">
                <a:latin typeface="Arial"/>
                <a:cs typeface="Arial"/>
              </a:rPr>
              <a:t>m</a:t>
            </a:r>
            <a:r>
              <a:rPr sz="2600" spc="5" dirty="0">
                <a:latin typeface="Arial"/>
                <a:cs typeface="Arial"/>
              </a:rPr>
              <a:t>e</a:t>
            </a:r>
            <a:r>
              <a:rPr sz="2600" spc="-5" dirty="0">
                <a:latin typeface="Arial"/>
                <a:cs typeface="Arial"/>
              </a:rPr>
              <a:t>,</a:t>
            </a:r>
            <a:r>
              <a:rPr sz="2600" spc="-20" dirty="0">
                <a:latin typeface="Arial"/>
                <a:cs typeface="Arial"/>
              </a:rPr>
              <a:t> </a:t>
            </a:r>
            <a:r>
              <a:rPr sz="2600" spc="-10" dirty="0">
                <a:latin typeface="Arial"/>
                <a:cs typeface="Arial"/>
              </a:rPr>
              <a:t>&amp;</a:t>
            </a:r>
            <a:r>
              <a:rPr sz="2600" spc="-5" dirty="0">
                <a:latin typeface="Arial"/>
                <a:cs typeface="Arial"/>
              </a:rPr>
              <a:t> </a:t>
            </a:r>
            <a:r>
              <a:rPr sz="2600" spc="5" dirty="0">
                <a:latin typeface="Arial"/>
                <a:cs typeface="Arial"/>
              </a:rPr>
              <a:t>c</a:t>
            </a:r>
            <a:r>
              <a:rPr sz="2600" spc="-10" dirty="0">
                <a:latin typeface="Arial"/>
                <a:cs typeface="Arial"/>
              </a:rPr>
              <a:t>os</a:t>
            </a:r>
            <a:r>
              <a:rPr sz="2600" spc="-5" dirty="0">
                <a:latin typeface="Arial"/>
                <a:cs typeface="Arial"/>
              </a:rPr>
              <a:t>t</a:t>
            </a:r>
            <a:r>
              <a:rPr sz="2600" spc="-20" dirty="0">
                <a:latin typeface="Arial"/>
                <a:cs typeface="Arial"/>
              </a:rPr>
              <a:t> </a:t>
            </a:r>
            <a:r>
              <a:rPr sz="2600" spc="-10" dirty="0">
                <a:latin typeface="Arial"/>
                <a:cs typeface="Arial"/>
              </a:rPr>
              <a:t>da</a:t>
            </a:r>
            <a:r>
              <a:rPr sz="2600" spc="10" dirty="0">
                <a:latin typeface="Arial"/>
                <a:cs typeface="Arial"/>
              </a:rPr>
              <a:t>t</a:t>
            </a:r>
            <a:r>
              <a:rPr sz="2600" spc="-5" dirty="0">
                <a:latin typeface="Arial"/>
                <a:cs typeface="Arial"/>
              </a:rPr>
              <a:t>a</a:t>
            </a:r>
            <a:endParaRPr sz="2600">
              <a:latin typeface="Arial"/>
              <a:cs typeface="Arial"/>
            </a:endParaRPr>
          </a:p>
          <a:p>
            <a:pPr marL="475615" marR="5080" indent="-462915">
              <a:lnSpc>
                <a:spcPct val="180000"/>
              </a:lnSpc>
              <a:buFont typeface="Wingdings"/>
              <a:buChar char=""/>
              <a:tabLst>
                <a:tab pos="476250" algn="l"/>
              </a:tabLst>
            </a:pPr>
            <a:r>
              <a:rPr sz="2600" spc="-20" dirty="0">
                <a:latin typeface="Arial"/>
                <a:cs typeface="Arial"/>
              </a:rPr>
              <a:t>G</a:t>
            </a:r>
            <a:r>
              <a:rPr sz="2600" spc="10" dirty="0">
                <a:latin typeface="Arial"/>
                <a:cs typeface="Arial"/>
              </a:rPr>
              <a:t>i</a:t>
            </a:r>
            <a:r>
              <a:rPr sz="2600" spc="-35" dirty="0">
                <a:latin typeface="Arial"/>
                <a:cs typeface="Arial"/>
              </a:rPr>
              <a:t>v</a:t>
            </a:r>
            <a:r>
              <a:rPr sz="2600" spc="-10" dirty="0">
                <a:latin typeface="Arial"/>
                <a:cs typeface="Arial"/>
              </a:rPr>
              <a:t>e</a:t>
            </a:r>
            <a:r>
              <a:rPr sz="2600" spc="-5" dirty="0">
                <a:latin typeface="Arial"/>
                <a:cs typeface="Arial"/>
              </a:rPr>
              <a:t>n</a:t>
            </a:r>
            <a:r>
              <a:rPr sz="2600" spc="5" dirty="0">
                <a:latin typeface="Arial"/>
                <a:cs typeface="Arial"/>
              </a:rPr>
              <a:t> </a:t>
            </a:r>
            <a:r>
              <a:rPr sz="2600" spc="-5" dirty="0">
                <a:latin typeface="Arial"/>
                <a:cs typeface="Arial"/>
              </a:rPr>
              <a:t>a </a:t>
            </a:r>
            <a:r>
              <a:rPr sz="2600" spc="-10" dirty="0">
                <a:latin typeface="Arial"/>
                <a:cs typeface="Arial"/>
              </a:rPr>
              <a:t>ba</a:t>
            </a:r>
            <a:r>
              <a:rPr sz="2600" spc="5" dirty="0">
                <a:latin typeface="Arial"/>
                <a:cs typeface="Arial"/>
              </a:rPr>
              <a:t>s</a:t>
            </a:r>
            <a:r>
              <a:rPr sz="2600" spc="-10" dirty="0">
                <a:latin typeface="Arial"/>
                <a:cs typeface="Arial"/>
              </a:rPr>
              <a:t>e</a:t>
            </a:r>
            <a:r>
              <a:rPr sz="2600" spc="-5" dirty="0">
                <a:latin typeface="Arial"/>
                <a:cs typeface="Arial"/>
              </a:rPr>
              <a:t>li</a:t>
            </a:r>
            <a:r>
              <a:rPr sz="2600" spc="-10" dirty="0">
                <a:latin typeface="Arial"/>
                <a:cs typeface="Arial"/>
              </a:rPr>
              <a:t>ne</a:t>
            </a:r>
            <a:r>
              <a:rPr sz="2600" spc="-5" dirty="0">
                <a:latin typeface="Arial"/>
                <a:cs typeface="Arial"/>
              </a:rPr>
              <a:t>,</a:t>
            </a:r>
            <a:r>
              <a:rPr sz="2600" spc="30" dirty="0">
                <a:latin typeface="Arial"/>
                <a:cs typeface="Arial"/>
              </a:rPr>
              <a:t> </a:t>
            </a:r>
            <a:r>
              <a:rPr sz="2600" spc="-35" dirty="0">
                <a:latin typeface="Arial"/>
                <a:cs typeface="Arial"/>
              </a:rPr>
              <a:t>y</a:t>
            </a:r>
            <a:r>
              <a:rPr sz="2600" spc="5" dirty="0">
                <a:latin typeface="Arial"/>
                <a:cs typeface="Arial"/>
              </a:rPr>
              <a:t>o</a:t>
            </a:r>
            <a:r>
              <a:rPr sz="2600" spc="-5" dirty="0">
                <a:latin typeface="Arial"/>
                <a:cs typeface="Arial"/>
              </a:rPr>
              <a:t>u</a:t>
            </a:r>
            <a:r>
              <a:rPr sz="2600" spc="-25" dirty="0">
                <a:latin typeface="Arial"/>
                <a:cs typeface="Arial"/>
              </a:rPr>
              <a:t> </a:t>
            </a:r>
            <a:r>
              <a:rPr sz="2600" spc="5" dirty="0">
                <a:latin typeface="Arial"/>
                <a:cs typeface="Arial"/>
              </a:rPr>
              <a:t>c</a:t>
            </a:r>
            <a:r>
              <a:rPr sz="2600" spc="-10" dirty="0">
                <a:latin typeface="Arial"/>
                <a:cs typeface="Arial"/>
              </a:rPr>
              <a:t>a</a:t>
            </a:r>
            <a:r>
              <a:rPr sz="2600" spc="-5" dirty="0">
                <a:latin typeface="Arial"/>
                <a:cs typeface="Arial"/>
              </a:rPr>
              <a:t>n</a:t>
            </a:r>
            <a:r>
              <a:rPr sz="2600" spc="-25" dirty="0">
                <a:latin typeface="Arial"/>
                <a:cs typeface="Arial"/>
              </a:rPr>
              <a:t> </a:t>
            </a:r>
            <a:r>
              <a:rPr sz="2600" spc="5" dirty="0">
                <a:latin typeface="Arial"/>
                <a:cs typeface="Arial"/>
              </a:rPr>
              <a:t>d</a:t>
            </a:r>
            <a:r>
              <a:rPr sz="2600" spc="-10" dirty="0">
                <a:latin typeface="Arial"/>
                <a:cs typeface="Arial"/>
              </a:rPr>
              <a:t>e</a:t>
            </a:r>
            <a:r>
              <a:rPr sz="2600" spc="-5" dirty="0">
                <a:latin typeface="Arial"/>
                <a:cs typeface="Arial"/>
              </a:rPr>
              <a:t>t</a:t>
            </a:r>
            <a:r>
              <a:rPr sz="2600" spc="-10" dirty="0">
                <a:latin typeface="Arial"/>
                <a:cs typeface="Arial"/>
              </a:rPr>
              <a:t>e</a:t>
            </a:r>
            <a:r>
              <a:rPr sz="2600" spc="-5" dirty="0">
                <a:latin typeface="Arial"/>
                <a:cs typeface="Arial"/>
              </a:rPr>
              <a:t>r</a:t>
            </a:r>
            <a:r>
              <a:rPr sz="2600" spc="-15" dirty="0">
                <a:latin typeface="Arial"/>
                <a:cs typeface="Arial"/>
              </a:rPr>
              <a:t>m</a:t>
            </a:r>
            <a:r>
              <a:rPr sz="2600" spc="-5" dirty="0">
                <a:latin typeface="Arial"/>
                <a:cs typeface="Arial"/>
              </a:rPr>
              <a:t>i</a:t>
            </a:r>
            <a:r>
              <a:rPr sz="2600" spc="5" dirty="0">
                <a:latin typeface="Arial"/>
                <a:cs typeface="Arial"/>
              </a:rPr>
              <a:t>n</a:t>
            </a:r>
            <a:r>
              <a:rPr sz="2600" spc="-5" dirty="0">
                <a:latin typeface="Arial"/>
                <a:cs typeface="Arial"/>
              </a:rPr>
              <a:t>e</a:t>
            </a:r>
            <a:r>
              <a:rPr sz="2600" spc="-15" dirty="0">
                <a:latin typeface="Arial"/>
                <a:cs typeface="Arial"/>
              </a:rPr>
              <a:t> </a:t>
            </a:r>
            <a:r>
              <a:rPr sz="2600" spc="5" dirty="0">
                <a:latin typeface="Arial"/>
                <a:cs typeface="Arial"/>
              </a:rPr>
              <a:t>h</a:t>
            </a:r>
            <a:r>
              <a:rPr sz="2600" spc="-10" dirty="0">
                <a:latin typeface="Arial"/>
                <a:cs typeface="Arial"/>
              </a:rPr>
              <a:t>ow</a:t>
            </a:r>
            <a:r>
              <a:rPr sz="2600" dirty="0">
                <a:latin typeface="Arial"/>
                <a:cs typeface="Arial"/>
              </a:rPr>
              <a:t> </a:t>
            </a:r>
            <a:r>
              <a:rPr sz="2600" spc="-15" dirty="0">
                <a:latin typeface="Arial"/>
                <a:cs typeface="Arial"/>
              </a:rPr>
              <a:t>w</a:t>
            </a:r>
            <a:r>
              <a:rPr sz="2600" spc="-10" dirty="0">
                <a:latin typeface="Arial"/>
                <a:cs typeface="Arial"/>
              </a:rPr>
              <a:t>e</a:t>
            </a:r>
            <a:r>
              <a:rPr sz="2600" spc="-5" dirty="0">
                <a:latin typeface="Arial"/>
                <a:cs typeface="Arial"/>
              </a:rPr>
              <a:t>ll</a:t>
            </a:r>
            <a:r>
              <a:rPr sz="2600" spc="-25" dirty="0">
                <a:latin typeface="Arial"/>
                <a:cs typeface="Arial"/>
              </a:rPr>
              <a:t> </a:t>
            </a:r>
            <a:r>
              <a:rPr sz="2600" spc="-5" dirty="0">
                <a:latin typeface="Arial"/>
                <a:cs typeface="Arial"/>
              </a:rPr>
              <a:t>t</a:t>
            </a:r>
            <a:r>
              <a:rPr sz="2600" spc="5" dirty="0">
                <a:latin typeface="Arial"/>
                <a:cs typeface="Arial"/>
              </a:rPr>
              <a:t>h</a:t>
            </a:r>
            <a:r>
              <a:rPr sz="2600" spc="-5" dirty="0">
                <a:latin typeface="Arial"/>
                <a:cs typeface="Arial"/>
              </a:rPr>
              <a:t>e </a:t>
            </a:r>
            <a:r>
              <a:rPr sz="2600" spc="-10" dirty="0">
                <a:latin typeface="Arial"/>
                <a:cs typeface="Arial"/>
              </a:rPr>
              <a:t>p</a:t>
            </a:r>
            <a:r>
              <a:rPr sz="2600" spc="-5" dirty="0">
                <a:latin typeface="Arial"/>
                <a:cs typeface="Arial"/>
              </a:rPr>
              <a:t>r</a:t>
            </a:r>
            <a:r>
              <a:rPr sz="2600" spc="-10" dirty="0">
                <a:latin typeface="Arial"/>
                <a:cs typeface="Arial"/>
              </a:rPr>
              <a:t>o</a:t>
            </a:r>
            <a:r>
              <a:rPr sz="2600" spc="-5" dirty="0">
                <a:latin typeface="Arial"/>
                <a:cs typeface="Arial"/>
              </a:rPr>
              <a:t>j</a:t>
            </a:r>
            <a:r>
              <a:rPr sz="2600" spc="-10" dirty="0">
                <a:latin typeface="Arial"/>
                <a:cs typeface="Arial"/>
              </a:rPr>
              <a:t>ec</a:t>
            </a:r>
            <a:r>
              <a:rPr sz="2600" spc="-5" dirty="0">
                <a:latin typeface="Arial"/>
                <a:cs typeface="Arial"/>
              </a:rPr>
              <a:t>t</a:t>
            </a:r>
            <a:r>
              <a:rPr sz="2600" spc="-20" dirty="0">
                <a:latin typeface="Arial"/>
                <a:cs typeface="Arial"/>
              </a:rPr>
              <a:t> </a:t>
            </a:r>
            <a:r>
              <a:rPr sz="2600" spc="10" dirty="0">
                <a:latin typeface="Arial"/>
                <a:cs typeface="Arial"/>
              </a:rPr>
              <a:t>i</a:t>
            </a:r>
            <a:r>
              <a:rPr sz="2600" spc="-5" dirty="0">
                <a:latin typeface="Arial"/>
                <a:cs typeface="Arial"/>
              </a:rPr>
              <a:t>s</a:t>
            </a:r>
            <a:r>
              <a:rPr sz="2600" dirty="0">
                <a:latin typeface="Arial"/>
                <a:cs typeface="Arial"/>
              </a:rPr>
              <a:t> </a:t>
            </a:r>
            <a:r>
              <a:rPr sz="2600" spc="-15" dirty="0">
                <a:latin typeface="Arial"/>
                <a:cs typeface="Arial"/>
              </a:rPr>
              <a:t>m</a:t>
            </a:r>
            <a:r>
              <a:rPr sz="2600" spc="-10" dirty="0">
                <a:latin typeface="Arial"/>
                <a:cs typeface="Arial"/>
              </a:rPr>
              <a:t>ee</a:t>
            </a:r>
            <a:r>
              <a:rPr sz="2600" spc="-5" dirty="0">
                <a:latin typeface="Arial"/>
                <a:cs typeface="Arial"/>
              </a:rPr>
              <a:t>t</a:t>
            </a:r>
            <a:r>
              <a:rPr sz="2600" spc="10" dirty="0">
                <a:latin typeface="Arial"/>
                <a:cs typeface="Arial"/>
              </a:rPr>
              <a:t>i</a:t>
            </a:r>
            <a:r>
              <a:rPr sz="2600" spc="-10" dirty="0">
                <a:latin typeface="Arial"/>
                <a:cs typeface="Arial"/>
              </a:rPr>
              <a:t>n</a:t>
            </a:r>
            <a:r>
              <a:rPr sz="2600" spc="-5" dirty="0">
                <a:latin typeface="Arial"/>
                <a:cs typeface="Arial"/>
              </a:rPr>
              <a:t>g</a:t>
            </a:r>
            <a:r>
              <a:rPr sz="2600" spc="-20" dirty="0">
                <a:latin typeface="Arial"/>
                <a:cs typeface="Arial"/>
              </a:rPr>
              <a:t> </a:t>
            </a:r>
            <a:r>
              <a:rPr sz="2600" spc="-5" dirty="0">
                <a:latin typeface="Arial"/>
                <a:cs typeface="Arial"/>
              </a:rPr>
              <a:t>its</a:t>
            </a:r>
            <a:r>
              <a:rPr sz="2600" spc="20" dirty="0">
                <a:latin typeface="Arial"/>
                <a:cs typeface="Arial"/>
              </a:rPr>
              <a:t> </a:t>
            </a:r>
            <a:r>
              <a:rPr sz="2600" spc="-10" dirty="0">
                <a:latin typeface="Arial"/>
                <a:cs typeface="Arial"/>
              </a:rPr>
              <a:t>goa</a:t>
            </a:r>
            <a:r>
              <a:rPr sz="2600" spc="-5" dirty="0">
                <a:latin typeface="Arial"/>
                <a:cs typeface="Arial"/>
              </a:rPr>
              <a:t>ls</a:t>
            </a:r>
            <a:endParaRPr sz="2600">
              <a:latin typeface="Arial"/>
              <a:cs typeface="Arial"/>
            </a:endParaRPr>
          </a:p>
          <a:p>
            <a:pPr marL="475615" marR="284480" indent="-462915">
              <a:lnSpc>
                <a:spcPts val="5640"/>
              </a:lnSpc>
              <a:spcBef>
                <a:spcPts val="585"/>
              </a:spcBef>
              <a:buFont typeface="Wingdings"/>
              <a:buChar char=""/>
              <a:tabLst>
                <a:tab pos="476250" algn="l"/>
              </a:tabLst>
            </a:pPr>
            <a:r>
              <a:rPr sz="2600" spc="-350" dirty="0">
                <a:latin typeface="Arial"/>
                <a:cs typeface="Arial"/>
              </a:rPr>
              <a:t>Y</a:t>
            </a:r>
            <a:r>
              <a:rPr sz="2600" spc="-85" dirty="0">
                <a:latin typeface="Arial"/>
                <a:cs typeface="Arial"/>
              </a:rPr>
              <a:t>o</a:t>
            </a:r>
            <a:r>
              <a:rPr sz="2600" spc="-5" dirty="0">
                <a:latin typeface="Arial"/>
                <a:cs typeface="Arial"/>
              </a:rPr>
              <a:t>u</a:t>
            </a:r>
            <a:r>
              <a:rPr sz="2600" spc="-75" dirty="0">
                <a:latin typeface="Arial"/>
                <a:cs typeface="Arial"/>
              </a:rPr>
              <a:t> </a:t>
            </a:r>
            <a:r>
              <a:rPr sz="2600" spc="0" dirty="0">
                <a:latin typeface="Arial"/>
                <a:cs typeface="Arial"/>
              </a:rPr>
              <a:t>m</a:t>
            </a:r>
            <a:r>
              <a:rPr sz="2600" spc="-10" dirty="0">
                <a:latin typeface="Arial"/>
                <a:cs typeface="Arial"/>
              </a:rPr>
              <a:t>us</a:t>
            </a:r>
            <a:r>
              <a:rPr sz="2600" spc="-5" dirty="0">
                <a:latin typeface="Arial"/>
                <a:cs typeface="Arial"/>
              </a:rPr>
              <a:t>t</a:t>
            </a:r>
            <a:r>
              <a:rPr sz="2600" spc="-20" dirty="0">
                <a:latin typeface="Arial"/>
                <a:cs typeface="Arial"/>
              </a:rPr>
              <a:t> </a:t>
            </a:r>
            <a:r>
              <a:rPr sz="2600" spc="-10" dirty="0">
                <a:latin typeface="Arial"/>
                <a:cs typeface="Arial"/>
              </a:rPr>
              <a:t>e</a:t>
            </a:r>
            <a:r>
              <a:rPr sz="2600" spc="5" dirty="0">
                <a:latin typeface="Arial"/>
                <a:cs typeface="Arial"/>
              </a:rPr>
              <a:t>n</a:t>
            </a:r>
            <a:r>
              <a:rPr sz="2600" spc="-5" dirty="0">
                <a:latin typeface="Arial"/>
                <a:cs typeface="Arial"/>
              </a:rPr>
              <a:t>t</a:t>
            </a:r>
            <a:r>
              <a:rPr sz="2600" spc="-10" dirty="0">
                <a:latin typeface="Arial"/>
                <a:cs typeface="Arial"/>
              </a:rPr>
              <a:t>e</a:t>
            </a:r>
            <a:r>
              <a:rPr sz="2600" spc="-5" dirty="0">
                <a:latin typeface="Arial"/>
                <a:cs typeface="Arial"/>
              </a:rPr>
              <a:t>r</a:t>
            </a:r>
            <a:r>
              <a:rPr sz="2600" spc="5" dirty="0">
                <a:latin typeface="Arial"/>
                <a:cs typeface="Arial"/>
              </a:rPr>
              <a:t> </a:t>
            </a:r>
            <a:r>
              <a:rPr sz="2600" spc="-10" dirty="0">
                <a:latin typeface="Arial"/>
                <a:cs typeface="Arial"/>
              </a:rPr>
              <a:t>a</a:t>
            </a:r>
            <a:r>
              <a:rPr sz="2600" spc="5" dirty="0">
                <a:latin typeface="Arial"/>
                <a:cs typeface="Arial"/>
              </a:rPr>
              <a:t>c</a:t>
            </a:r>
            <a:r>
              <a:rPr sz="2600" spc="-5" dirty="0">
                <a:latin typeface="Arial"/>
                <a:cs typeface="Arial"/>
              </a:rPr>
              <a:t>t</a:t>
            </a:r>
            <a:r>
              <a:rPr sz="2600" spc="-10" dirty="0">
                <a:latin typeface="Arial"/>
                <a:cs typeface="Arial"/>
              </a:rPr>
              <a:t>ua</a:t>
            </a:r>
            <a:r>
              <a:rPr sz="2600" spc="-5" dirty="0">
                <a:latin typeface="Arial"/>
                <a:cs typeface="Arial"/>
              </a:rPr>
              <a:t>l</a:t>
            </a:r>
            <a:r>
              <a:rPr sz="2600" spc="5" dirty="0">
                <a:latin typeface="Arial"/>
                <a:cs typeface="Arial"/>
              </a:rPr>
              <a:t> </a:t>
            </a:r>
            <a:r>
              <a:rPr sz="2600" spc="-5" dirty="0">
                <a:latin typeface="Arial"/>
                <a:cs typeface="Arial"/>
              </a:rPr>
              <a:t>i</a:t>
            </a:r>
            <a:r>
              <a:rPr sz="2600" spc="-10" dirty="0">
                <a:latin typeface="Arial"/>
                <a:cs typeface="Arial"/>
              </a:rPr>
              <a:t>n</a:t>
            </a:r>
            <a:r>
              <a:rPr sz="2600" spc="-5" dirty="0">
                <a:latin typeface="Arial"/>
                <a:cs typeface="Arial"/>
              </a:rPr>
              <a:t>f</a:t>
            </a:r>
            <a:r>
              <a:rPr sz="2600" spc="-10" dirty="0">
                <a:latin typeface="Arial"/>
                <a:cs typeface="Arial"/>
              </a:rPr>
              <a:t>o</a:t>
            </a:r>
            <a:r>
              <a:rPr sz="2600" spc="-5" dirty="0">
                <a:latin typeface="Arial"/>
                <a:cs typeface="Arial"/>
              </a:rPr>
              <a:t>r</a:t>
            </a:r>
            <a:r>
              <a:rPr sz="2600" spc="0" dirty="0">
                <a:latin typeface="Arial"/>
                <a:cs typeface="Arial"/>
              </a:rPr>
              <a:t>m</a:t>
            </a:r>
            <a:r>
              <a:rPr sz="2600" spc="-10" dirty="0">
                <a:latin typeface="Arial"/>
                <a:cs typeface="Arial"/>
              </a:rPr>
              <a:t>a</a:t>
            </a:r>
            <a:r>
              <a:rPr sz="2600" spc="-5" dirty="0">
                <a:latin typeface="Arial"/>
                <a:cs typeface="Arial"/>
              </a:rPr>
              <a:t>ti</a:t>
            </a:r>
            <a:r>
              <a:rPr sz="2600" spc="-10" dirty="0">
                <a:latin typeface="Arial"/>
                <a:cs typeface="Arial"/>
              </a:rPr>
              <a:t>o</a:t>
            </a:r>
            <a:r>
              <a:rPr sz="2600" spc="-5" dirty="0">
                <a:latin typeface="Arial"/>
                <a:cs typeface="Arial"/>
              </a:rPr>
              <a:t>n</a:t>
            </a:r>
            <a:r>
              <a:rPr sz="2600" spc="5" dirty="0">
                <a:latin typeface="Arial"/>
                <a:cs typeface="Arial"/>
              </a:rPr>
              <a:t> </a:t>
            </a:r>
            <a:r>
              <a:rPr sz="2600" spc="-10" dirty="0">
                <a:latin typeface="Arial"/>
                <a:cs typeface="Arial"/>
              </a:rPr>
              <a:t>pe</a:t>
            </a:r>
            <a:r>
              <a:rPr sz="2600" spc="-5" dirty="0">
                <a:latin typeface="Arial"/>
                <a:cs typeface="Arial"/>
              </a:rPr>
              <a:t>ri</a:t>
            </a:r>
            <a:r>
              <a:rPr sz="2600" spc="5" dirty="0">
                <a:latin typeface="Arial"/>
                <a:cs typeface="Arial"/>
              </a:rPr>
              <a:t>o</a:t>
            </a:r>
            <a:r>
              <a:rPr sz="2600" spc="-10" dirty="0">
                <a:latin typeface="Arial"/>
                <a:cs typeface="Arial"/>
              </a:rPr>
              <a:t>d</a:t>
            </a:r>
            <a:r>
              <a:rPr sz="2600" spc="-5" dirty="0">
                <a:latin typeface="Arial"/>
                <a:cs typeface="Arial"/>
              </a:rPr>
              <a:t>i</a:t>
            </a:r>
            <a:r>
              <a:rPr sz="2600" spc="-10" dirty="0">
                <a:latin typeface="Arial"/>
                <a:cs typeface="Arial"/>
              </a:rPr>
              <a:t>ca</a:t>
            </a:r>
            <a:r>
              <a:rPr sz="2600" spc="-5" dirty="0">
                <a:latin typeface="Arial"/>
                <a:cs typeface="Arial"/>
              </a:rPr>
              <a:t>l</a:t>
            </a:r>
            <a:r>
              <a:rPr sz="2600" spc="10" dirty="0">
                <a:latin typeface="Arial"/>
                <a:cs typeface="Arial"/>
              </a:rPr>
              <a:t>l</a:t>
            </a:r>
            <a:r>
              <a:rPr sz="2600" spc="-5" dirty="0">
                <a:latin typeface="Arial"/>
                <a:cs typeface="Arial"/>
              </a:rPr>
              <a:t>y</a:t>
            </a:r>
            <a:r>
              <a:rPr sz="2600" spc="-35" dirty="0">
                <a:latin typeface="Arial"/>
                <a:cs typeface="Arial"/>
              </a:rPr>
              <a:t> </a:t>
            </a:r>
            <a:r>
              <a:rPr sz="2600" spc="-5" dirty="0">
                <a:latin typeface="Arial"/>
                <a:cs typeface="Arial"/>
              </a:rPr>
              <a:t>to </a:t>
            </a:r>
            <a:r>
              <a:rPr sz="2600" spc="-10" dirty="0">
                <a:latin typeface="Arial"/>
                <a:cs typeface="Arial"/>
              </a:rPr>
              <a:t>us</a:t>
            </a:r>
            <a:r>
              <a:rPr sz="2600" spc="-5" dirty="0">
                <a:latin typeface="Arial"/>
                <a:cs typeface="Arial"/>
              </a:rPr>
              <a:t>e</a:t>
            </a:r>
            <a:r>
              <a:rPr sz="2600" spc="-25" dirty="0">
                <a:latin typeface="Arial"/>
                <a:cs typeface="Arial"/>
              </a:rPr>
              <a:t> </a:t>
            </a:r>
            <a:r>
              <a:rPr sz="2600" spc="-20" dirty="0">
                <a:latin typeface="Arial"/>
                <a:cs typeface="Arial"/>
              </a:rPr>
              <a:t>E</a:t>
            </a:r>
            <a:r>
              <a:rPr sz="2600" spc="0" dirty="0">
                <a:latin typeface="Arial"/>
                <a:cs typeface="Arial"/>
              </a:rPr>
              <a:t>V</a:t>
            </a:r>
            <a:r>
              <a:rPr sz="2600" spc="-15" dirty="0">
                <a:latin typeface="Arial"/>
                <a:cs typeface="Arial"/>
              </a:rPr>
              <a:t>M</a:t>
            </a:r>
            <a:r>
              <a:rPr sz="2600" spc="-5" dirty="0">
                <a:latin typeface="Arial"/>
                <a:cs typeface="Arial"/>
              </a:rPr>
              <a:t>.</a:t>
            </a:r>
            <a:endParaRPr sz="26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64540" y="6296152"/>
            <a:ext cx="221615" cy="2241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15" dirty="0">
                <a:solidFill>
                  <a:srgbClr val="A07B35"/>
                </a:solidFill>
                <a:latin typeface="Arial"/>
                <a:cs typeface="Arial"/>
              </a:rPr>
              <a:t>3</a:t>
            </a:r>
            <a:r>
              <a:rPr sz="1400" spc="-5" dirty="0">
                <a:solidFill>
                  <a:srgbClr val="A07B35"/>
                </a:solidFill>
                <a:latin typeface="Arial"/>
                <a:cs typeface="Arial"/>
              </a:rPr>
              <a:t>4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12140" y="1413255"/>
            <a:ext cx="188595" cy="2254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35" dirty="0">
                <a:solidFill>
                  <a:srgbClr val="765E54"/>
                </a:solidFill>
                <a:latin typeface="Wingdings"/>
                <a:cs typeface="Wingdings"/>
              </a:rPr>
              <a:t></a:t>
            </a:r>
            <a:endParaRPr sz="1400">
              <a:latin typeface="Wingdings"/>
              <a:cs typeface="Wingding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12140" y="3156458"/>
            <a:ext cx="188595" cy="231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spc="-10" dirty="0">
                <a:solidFill>
                  <a:srgbClr val="765E54"/>
                </a:solidFill>
                <a:latin typeface="Wingdings"/>
                <a:cs typeface="Wingdings"/>
              </a:rPr>
              <a:t></a:t>
            </a:r>
            <a:endParaRPr sz="1450">
              <a:latin typeface="Wingdings"/>
              <a:cs typeface="Wingding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12140" y="4915154"/>
            <a:ext cx="188595" cy="231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spc="-10" dirty="0">
                <a:solidFill>
                  <a:srgbClr val="765E54"/>
                </a:solidFill>
                <a:latin typeface="Wingdings"/>
                <a:cs typeface="Wingdings"/>
              </a:rPr>
              <a:t></a:t>
            </a:r>
            <a:endParaRPr sz="1450">
              <a:latin typeface="Wingdings"/>
              <a:cs typeface="Wingdings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593339" y="480567"/>
            <a:ext cx="2985770" cy="6705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0" dirty="0"/>
              <a:t>E</a:t>
            </a:r>
            <a:r>
              <a:rPr spc="-20" dirty="0"/>
              <a:t>V</a:t>
            </a:r>
            <a:r>
              <a:rPr spc="-10" dirty="0"/>
              <a:t>M</a:t>
            </a:r>
            <a:r>
              <a:rPr spc="-5" dirty="0"/>
              <a:t> </a:t>
            </a:r>
            <a:r>
              <a:rPr spc="-20" dirty="0"/>
              <a:t>Te</a:t>
            </a:r>
            <a:r>
              <a:rPr spc="5" dirty="0"/>
              <a:t>r</a:t>
            </a:r>
            <a:r>
              <a:rPr spc="-25" dirty="0"/>
              <a:t>m</a:t>
            </a:r>
            <a:r>
              <a:rPr spc="-5" dirty="0"/>
              <a:t>s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916939" y="1178600"/>
            <a:ext cx="7676515" cy="5300980"/>
          </a:xfrm>
          <a:prstGeom prst="rect">
            <a:avLst/>
          </a:prstGeom>
        </p:spPr>
        <p:txBody>
          <a:bodyPr vert="horz" wrap="square" lIns="0" tIns="76835" rIns="0" bIns="0" rtlCol="0">
            <a:spAutoFit/>
          </a:bodyPr>
          <a:lstStyle/>
          <a:p>
            <a:pPr marL="27940">
              <a:lnSpc>
                <a:spcPct val="100000"/>
              </a:lnSpc>
              <a:spcBef>
                <a:spcPts val="605"/>
              </a:spcBef>
            </a:pPr>
            <a:r>
              <a:rPr sz="2400" b="1" u="sng" spc="-105" dirty="0">
                <a:latin typeface="Georgia"/>
                <a:cs typeface="Georgia"/>
              </a:rPr>
              <a:t>P</a:t>
            </a:r>
            <a:r>
              <a:rPr sz="2400" b="1" spc="-60" dirty="0">
                <a:latin typeface="Georgia"/>
                <a:cs typeface="Georgia"/>
              </a:rPr>
              <a:t>l</a:t>
            </a:r>
            <a:r>
              <a:rPr sz="2400" b="1" spc="-95" dirty="0">
                <a:latin typeface="Georgia"/>
                <a:cs typeface="Georgia"/>
              </a:rPr>
              <a:t>a</a:t>
            </a:r>
            <a:r>
              <a:rPr sz="2400" b="1" spc="-80" dirty="0">
                <a:latin typeface="Georgia"/>
                <a:cs typeface="Georgia"/>
              </a:rPr>
              <a:t>nne</a:t>
            </a:r>
            <a:r>
              <a:rPr sz="2400" b="1" spc="-105" dirty="0">
                <a:latin typeface="Georgia"/>
                <a:cs typeface="Georgia"/>
              </a:rPr>
              <a:t>d</a:t>
            </a:r>
            <a:r>
              <a:rPr sz="2400" b="1" spc="-5" dirty="0">
                <a:latin typeface="Georgia"/>
                <a:cs typeface="Georgia"/>
              </a:rPr>
              <a:t> </a:t>
            </a:r>
            <a:r>
              <a:rPr sz="2400" b="1" spc="-105" dirty="0">
                <a:latin typeface="Georgia"/>
                <a:cs typeface="Georgia"/>
              </a:rPr>
              <a:t>V</a:t>
            </a:r>
            <a:r>
              <a:rPr sz="2400" b="1" u="sng" spc="-95" dirty="0">
                <a:latin typeface="Georgia"/>
                <a:cs typeface="Georgia"/>
              </a:rPr>
              <a:t>a</a:t>
            </a:r>
            <a:r>
              <a:rPr sz="2400" b="1" spc="-65" dirty="0">
                <a:latin typeface="Georgia"/>
                <a:cs typeface="Georgia"/>
              </a:rPr>
              <a:t>lu</a:t>
            </a:r>
            <a:r>
              <a:rPr sz="2400" b="1" spc="-90" dirty="0">
                <a:latin typeface="Georgia"/>
                <a:cs typeface="Georgia"/>
              </a:rPr>
              <a:t>e</a:t>
            </a:r>
            <a:r>
              <a:rPr sz="2400" b="1" spc="5" dirty="0">
                <a:latin typeface="Georgia"/>
                <a:cs typeface="Georgia"/>
              </a:rPr>
              <a:t> </a:t>
            </a:r>
            <a:r>
              <a:rPr sz="2400" b="1" spc="-70" dirty="0">
                <a:latin typeface="Georgia"/>
                <a:cs typeface="Georgia"/>
              </a:rPr>
              <a:t>(</a:t>
            </a:r>
            <a:r>
              <a:rPr sz="2400" b="1" spc="-80" dirty="0">
                <a:latin typeface="Georgia"/>
                <a:cs typeface="Georgia"/>
              </a:rPr>
              <a:t>P</a:t>
            </a:r>
            <a:r>
              <a:rPr sz="2400" b="1" spc="-125" dirty="0">
                <a:latin typeface="Georgia"/>
                <a:cs typeface="Georgia"/>
              </a:rPr>
              <a:t>V</a:t>
            </a:r>
            <a:r>
              <a:rPr sz="2400" b="1" spc="-65" dirty="0">
                <a:latin typeface="Georgia"/>
                <a:cs typeface="Georgia"/>
              </a:rPr>
              <a:t>),</a:t>
            </a:r>
            <a:r>
              <a:rPr sz="2400" b="1" spc="20" dirty="0">
                <a:latin typeface="Georgia"/>
                <a:cs typeface="Georgia"/>
              </a:rPr>
              <a:t> </a:t>
            </a:r>
            <a:r>
              <a:rPr sz="2400" spc="5" dirty="0">
                <a:latin typeface="Georgia"/>
                <a:cs typeface="Georgia"/>
              </a:rPr>
              <a:t>f</a:t>
            </a:r>
            <a:r>
              <a:rPr sz="2400" dirty="0">
                <a:latin typeface="Georgia"/>
                <a:cs typeface="Georgia"/>
              </a:rPr>
              <a:t>o</a:t>
            </a:r>
            <a:r>
              <a:rPr sz="2400" spc="-5" dirty="0">
                <a:latin typeface="Georgia"/>
                <a:cs typeface="Georgia"/>
              </a:rPr>
              <a:t>r</a:t>
            </a:r>
            <a:r>
              <a:rPr sz="2400" spc="-10" dirty="0">
                <a:latin typeface="Georgia"/>
                <a:cs typeface="Georgia"/>
              </a:rPr>
              <a:t>m</a:t>
            </a:r>
            <a:r>
              <a:rPr sz="2400" spc="-35" dirty="0">
                <a:latin typeface="Georgia"/>
                <a:cs typeface="Georgia"/>
              </a:rPr>
              <a:t>e</a:t>
            </a:r>
            <a:r>
              <a:rPr sz="2400" spc="-5" dirty="0">
                <a:latin typeface="Georgia"/>
                <a:cs typeface="Georgia"/>
              </a:rPr>
              <a:t>r</a:t>
            </a:r>
            <a:r>
              <a:rPr sz="2400" spc="5" dirty="0">
                <a:latin typeface="Georgia"/>
                <a:cs typeface="Georgia"/>
              </a:rPr>
              <a:t>l</a:t>
            </a:r>
            <a:r>
              <a:rPr sz="2400" dirty="0">
                <a:latin typeface="Georgia"/>
                <a:cs typeface="Georgia"/>
              </a:rPr>
              <a:t>y</a:t>
            </a:r>
            <a:r>
              <a:rPr sz="2400" spc="10" dirty="0">
                <a:latin typeface="Georgia"/>
                <a:cs typeface="Georgia"/>
              </a:rPr>
              <a:t> </a:t>
            </a:r>
            <a:r>
              <a:rPr sz="2400" spc="-15" dirty="0">
                <a:latin typeface="Georgia"/>
                <a:cs typeface="Georgia"/>
              </a:rPr>
              <a:t>ca</a:t>
            </a:r>
            <a:r>
              <a:rPr sz="2400" spc="5" dirty="0">
                <a:latin typeface="Georgia"/>
                <a:cs typeface="Georgia"/>
              </a:rPr>
              <a:t>ll</a:t>
            </a:r>
            <a:r>
              <a:rPr sz="2400" spc="-10" dirty="0">
                <a:latin typeface="Georgia"/>
                <a:cs typeface="Georgia"/>
              </a:rPr>
              <a:t>e</a:t>
            </a:r>
            <a:r>
              <a:rPr sz="2400" dirty="0">
                <a:latin typeface="Georgia"/>
                <a:cs typeface="Georgia"/>
              </a:rPr>
              <a:t>d</a:t>
            </a:r>
            <a:r>
              <a:rPr sz="2400" spc="-25" dirty="0">
                <a:latin typeface="Georgia"/>
                <a:cs typeface="Georgia"/>
              </a:rPr>
              <a:t> </a:t>
            </a:r>
            <a:r>
              <a:rPr sz="2400" spc="5" dirty="0">
                <a:latin typeface="Georgia"/>
                <a:cs typeface="Georgia"/>
              </a:rPr>
              <a:t>t</a:t>
            </a:r>
            <a:r>
              <a:rPr sz="2400" spc="-10" dirty="0">
                <a:latin typeface="Georgia"/>
                <a:cs typeface="Georgia"/>
              </a:rPr>
              <a:t>h</a:t>
            </a:r>
            <a:r>
              <a:rPr sz="2400" dirty="0">
                <a:latin typeface="Georgia"/>
                <a:cs typeface="Georgia"/>
              </a:rPr>
              <a:t>e</a:t>
            </a:r>
            <a:r>
              <a:rPr sz="2400" spc="-5" dirty="0">
                <a:latin typeface="Georgia"/>
                <a:cs typeface="Georgia"/>
              </a:rPr>
              <a:t> </a:t>
            </a:r>
            <a:r>
              <a:rPr sz="2400" spc="-30" dirty="0">
                <a:latin typeface="Georgia"/>
                <a:cs typeface="Georgia"/>
              </a:rPr>
              <a:t>b</a:t>
            </a:r>
            <a:r>
              <a:rPr sz="2400" spc="5" dirty="0">
                <a:latin typeface="Georgia"/>
                <a:cs typeface="Georgia"/>
              </a:rPr>
              <a:t>u</a:t>
            </a:r>
            <a:r>
              <a:rPr sz="2400" spc="-15" dirty="0">
                <a:latin typeface="Georgia"/>
                <a:cs typeface="Georgia"/>
              </a:rPr>
              <a:t>d</a:t>
            </a:r>
            <a:r>
              <a:rPr sz="2400" dirty="0">
                <a:latin typeface="Georgia"/>
                <a:cs typeface="Georgia"/>
              </a:rPr>
              <a:t>g</a:t>
            </a:r>
            <a:r>
              <a:rPr sz="2400" spc="-10" dirty="0">
                <a:latin typeface="Georgia"/>
                <a:cs typeface="Georgia"/>
              </a:rPr>
              <a:t>e</a:t>
            </a:r>
            <a:r>
              <a:rPr sz="2400" spc="5" dirty="0">
                <a:latin typeface="Georgia"/>
                <a:cs typeface="Georgia"/>
              </a:rPr>
              <a:t>t</a:t>
            </a:r>
            <a:r>
              <a:rPr sz="2400" spc="-10" dirty="0">
                <a:latin typeface="Georgia"/>
                <a:cs typeface="Georgia"/>
              </a:rPr>
              <a:t>e</a:t>
            </a:r>
            <a:r>
              <a:rPr sz="2400" dirty="0">
                <a:latin typeface="Georgia"/>
                <a:cs typeface="Georgia"/>
              </a:rPr>
              <a:t>d</a:t>
            </a:r>
            <a:r>
              <a:rPr sz="2400" spc="-20" dirty="0">
                <a:latin typeface="Georgia"/>
                <a:cs typeface="Georgia"/>
              </a:rPr>
              <a:t> </a:t>
            </a:r>
            <a:r>
              <a:rPr sz="2400" spc="-15" dirty="0">
                <a:latin typeface="Georgia"/>
                <a:cs typeface="Georgia"/>
              </a:rPr>
              <a:t>c</a:t>
            </a:r>
            <a:r>
              <a:rPr sz="2400" dirty="0">
                <a:latin typeface="Georgia"/>
                <a:cs typeface="Georgia"/>
              </a:rPr>
              <a:t>o</a:t>
            </a:r>
            <a:r>
              <a:rPr sz="2400" spc="-10" dirty="0">
                <a:latin typeface="Georgia"/>
                <a:cs typeface="Georgia"/>
              </a:rPr>
              <a:t>s</a:t>
            </a:r>
            <a:r>
              <a:rPr sz="2400" dirty="0">
                <a:latin typeface="Georgia"/>
                <a:cs typeface="Georgia"/>
              </a:rPr>
              <a:t>t</a:t>
            </a:r>
            <a:endParaRPr sz="2400">
              <a:latin typeface="Georgia"/>
              <a:cs typeface="Georgia"/>
            </a:endParaRPr>
          </a:p>
          <a:p>
            <a:pPr marL="27940" marR="5080" algn="just">
              <a:lnSpc>
                <a:spcPct val="119600"/>
              </a:lnSpc>
              <a:spcBef>
                <a:spcPts val="130"/>
              </a:spcBef>
            </a:pPr>
            <a:r>
              <a:rPr sz="2400" dirty="0">
                <a:latin typeface="Georgia"/>
                <a:cs typeface="Georgia"/>
              </a:rPr>
              <a:t>of</a:t>
            </a:r>
            <a:r>
              <a:rPr sz="2400" spc="10" dirty="0">
                <a:latin typeface="Georgia"/>
                <a:cs typeface="Georgia"/>
              </a:rPr>
              <a:t> </a:t>
            </a:r>
            <a:r>
              <a:rPr sz="2400" spc="-20" dirty="0">
                <a:latin typeface="Georgia"/>
                <a:cs typeface="Georgia"/>
              </a:rPr>
              <a:t>w</a:t>
            </a:r>
            <a:r>
              <a:rPr sz="2400" dirty="0">
                <a:latin typeface="Georgia"/>
                <a:cs typeface="Georgia"/>
              </a:rPr>
              <a:t>o</a:t>
            </a:r>
            <a:r>
              <a:rPr sz="2400" spc="-5" dirty="0">
                <a:latin typeface="Georgia"/>
                <a:cs typeface="Georgia"/>
              </a:rPr>
              <a:t>r</a:t>
            </a:r>
            <a:r>
              <a:rPr sz="2400" dirty="0">
                <a:latin typeface="Georgia"/>
                <a:cs typeface="Georgia"/>
              </a:rPr>
              <a:t>k</a:t>
            </a:r>
            <a:r>
              <a:rPr sz="2400" spc="10" dirty="0">
                <a:latin typeface="Georgia"/>
                <a:cs typeface="Georgia"/>
              </a:rPr>
              <a:t> </a:t>
            </a:r>
            <a:r>
              <a:rPr sz="2400" spc="-10" dirty="0">
                <a:latin typeface="Georgia"/>
                <a:cs typeface="Georgia"/>
              </a:rPr>
              <a:t>s</a:t>
            </a:r>
            <a:r>
              <a:rPr sz="2400" spc="-15" dirty="0">
                <a:latin typeface="Georgia"/>
                <a:cs typeface="Georgia"/>
              </a:rPr>
              <a:t>c</a:t>
            </a:r>
            <a:r>
              <a:rPr sz="2400" spc="-10" dirty="0">
                <a:latin typeface="Georgia"/>
                <a:cs typeface="Georgia"/>
              </a:rPr>
              <a:t>he</a:t>
            </a:r>
            <a:r>
              <a:rPr sz="2400" spc="-15" dirty="0">
                <a:latin typeface="Georgia"/>
                <a:cs typeface="Georgia"/>
              </a:rPr>
              <a:t>d</a:t>
            </a:r>
            <a:r>
              <a:rPr sz="2400" spc="5" dirty="0">
                <a:latin typeface="Georgia"/>
                <a:cs typeface="Georgia"/>
              </a:rPr>
              <a:t>ul</a:t>
            </a:r>
            <a:r>
              <a:rPr sz="2400" spc="-10" dirty="0">
                <a:latin typeface="Georgia"/>
                <a:cs typeface="Georgia"/>
              </a:rPr>
              <a:t>e</a:t>
            </a:r>
            <a:r>
              <a:rPr sz="2400" dirty="0">
                <a:latin typeface="Georgia"/>
                <a:cs typeface="Georgia"/>
              </a:rPr>
              <a:t>d</a:t>
            </a:r>
            <a:r>
              <a:rPr sz="2400" spc="5" dirty="0">
                <a:latin typeface="Georgia"/>
                <a:cs typeface="Georgia"/>
              </a:rPr>
              <a:t> (</a:t>
            </a:r>
            <a:r>
              <a:rPr sz="2400" spc="-15" dirty="0">
                <a:latin typeface="Georgia"/>
                <a:cs typeface="Georgia"/>
              </a:rPr>
              <a:t>B</a:t>
            </a:r>
            <a:r>
              <a:rPr sz="2400" spc="-35" dirty="0">
                <a:latin typeface="Georgia"/>
                <a:cs typeface="Georgia"/>
              </a:rPr>
              <a:t>C</a:t>
            </a:r>
            <a:r>
              <a:rPr sz="2400" dirty="0">
                <a:latin typeface="Georgia"/>
                <a:cs typeface="Georgia"/>
              </a:rPr>
              <a:t>W</a:t>
            </a:r>
            <a:r>
              <a:rPr sz="2400" spc="-5" dirty="0">
                <a:latin typeface="Georgia"/>
                <a:cs typeface="Georgia"/>
              </a:rPr>
              <a:t>S</a:t>
            </a:r>
            <a:r>
              <a:rPr sz="2400" spc="-15" dirty="0">
                <a:latin typeface="Georgia"/>
                <a:cs typeface="Georgia"/>
              </a:rPr>
              <a:t>)</a:t>
            </a:r>
            <a:r>
              <a:rPr sz="2400" dirty="0">
                <a:latin typeface="Georgia"/>
                <a:cs typeface="Georgia"/>
              </a:rPr>
              <a:t>,</a:t>
            </a:r>
            <a:r>
              <a:rPr sz="2400" spc="10" dirty="0">
                <a:latin typeface="Georgia"/>
                <a:cs typeface="Georgia"/>
              </a:rPr>
              <a:t> </a:t>
            </a:r>
            <a:r>
              <a:rPr sz="2400" spc="-15" dirty="0">
                <a:latin typeface="Georgia"/>
                <a:cs typeface="Georgia"/>
              </a:rPr>
              <a:t>a</a:t>
            </a:r>
            <a:r>
              <a:rPr sz="2400" spc="5" dirty="0">
                <a:latin typeface="Georgia"/>
                <a:cs typeface="Georgia"/>
              </a:rPr>
              <a:t>l</a:t>
            </a:r>
            <a:r>
              <a:rPr sz="2400" spc="-10" dirty="0">
                <a:latin typeface="Georgia"/>
                <a:cs typeface="Georgia"/>
              </a:rPr>
              <a:t>s</a:t>
            </a:r>
            <a:r>
              <a:rPr sz="2400" dirty="0">
                <a:latin typeface="Georgia"/>
                <a:cs typeface="Georgia"/>
              </a:rPr>
              <a:t>o</a:t>
            </a:r>
            <a:r>
              <a:rPr sz="2400" spc="5" dirty="0">
                <a:latin typeface="Georgia"/>
                <a:cs typeface="Georgia"/>
              </a:rPr>
              <a:t> </a:t>
            </a:r>
            <a:r>
              <a:rPr sz="2400" spc="-15" dirty="0">
                <a:latin typeface="Georgia"/>
                <a:cs typeface="Georgia"/>
              </a:rPr>
              <a:t>ca</a:t>
            </a:r>
            <a:r>
              <a:rPr sz="2400" spc="5" dirty="0">
                <a:latin typeface="Georgia"/>
                <a:cs typeface="Georgia"/>
              </a:rPr>
              <a:t>ll</a:t>
            </a:r>
            <a:r>
              <a:rPr sz="2400" spc="-10" dirty="0">
                <a:latin typeface="Georgia"/>
                <a:cs typeface="Georgia"/>
              </a:rPr>
              <a:t>e</a:t>
            </a:r>
            <a:r>
              <a:rPr sz="2400" dirty="0">
                <a:latin typeface="Georgia"/>
                <a:cs typeface="Georgia"/>
              </a:rPr>
              <a:t>d </a:t>
            </a:r>
            <a:r>
              <a:rPr sz="2400" spc="5" dirty="0">
                <a:latin typeface="Georgia"/>
                <a:cs typeface="Georgia"/>
              </a:rPr>
              <a:t>t</a:t>
            </a:r>
            <a:r>
              <a:rPr sz="2400" spc="-10" dirty="0">
                <a:latin typeface="Georgia"/>
                <a:cs typeface="Georgia"/>
              </a:rPr>
              <a:t>h</a:t>
            </a:r>
            <a:r>
              <a:rPr sz="2400" dirty="0">
                <a:latin typeface="Georgia"/>
                <a:cs typeface="Georgia"/>
              </a:rPr>
              <a:t>e</a:t>
            </a:r>
            <a:r>
              <a:rPr sz="2400" spc="-5" dirty="0">
                <a:latin typeface="Georgia"/>
                <a:cs typeface="Georgia"/>
              </a:rPr>
              <a:t> </a:t>
            </a:r>
            <a:r>
              <a:rPr sz="2400" spc="-30" dirty="0">
                <a:latin typeface="Georgia"/>
                <a:cs typeface="Georgia"/>
              </a:rPr>
              <a:t>b</a:t>
            </a:r>
            <a:r>
              <a:rPr sz="2400" spc="-15" dirty="0">
                <a:latin typeface="Georgia"/>
                <a:cs typeface="Georgia"/>
              </a:rPr>
              <a:t>ud</a:t>
            </a:r>
            <a:r>
              <a:rPr sz="2400" dirty="0">
                <a:latin typeface="Georgia"/>
                <a:cs typeface="Georgia"/>
              </a:rPr>
              <a:t>g</a:t>
            </a:r>
            <a:r>
              <a:rPr sz="2400" spc="-10" dirty="0">
                <a:latin typeface="Georgia"/>
                <a:cs typeface="Georgia"/>
              </a:rPr>
              <a:t>e</a:t>
            </a:r>
            <a:r>
              <a:rPr sz="2400" spc="5" dirty="0">
                <a:latin typeface="Georgia"/>
                <a:cs typeface="Georgia"/>
              </a:rPr>
              <a:t>t</a:t>
            </a:r>
            <a:r>
              <a:rPr sz="2400" dirty="0">
                <a:latin typeface="Georgia"/>
                <a:cs typeface="Georgia"/>
              </a:rPr>
              <a:t>,</a:t>
            </a:r>
            <a:r>
              <a:rPr sz="2400" spc="-15" dirty="0">
                <a:latin typeface="Georgia"/>
                <a:cs typeface="Georgia"/>
              </a:rPr>
              <a:t> </a:t>
            </a:r>
            <a:r>
              <a:rPr sz="2400" spc="-10" dirty="0">
                <a:latin typeface="Georgia"/>
                <a:cs typeface="Georgia"/>
              </a:rPr>
              <a:t>i</a:t>
            </a:r>
            <a:r>
              <a:rPr sz="2400" dirty="0">
                <a:latin typeface="Georgia"/>
                <a:cs typeface="Georgia"/>
              </a:rPr>
              <a:t>s</a:t>
            </a:r>
            <a:r>
              <a:rPr sz="2400" spc="-10" dirty="0">
                <a:latin typeface="Georgia"/>
                <a:cs typeface="Georgia"/>
              </a:rPr>
              <a:t> </a:t>
            </a:r>
            <a:r>
              <a:rPr sz="2400" spc="5" dirty="0">
                <a:latin typeface="Georgia"/>
                <a:cs typeface="Georgia"/>
              </a:rPr>
              <a:t>t</a:t>
            </a:r>
            <a:r>
              <a:rPr sz="2400" spc="-10" dirty="0">
                <a:latin typeface="Georgia"/>
                <a:cs typeface="Georgia"/>
              </a:rPr>
              <a:t>h</a:t>
            </a:r>
            <a:r>
              <a:rPr sz="2400" spc="-15" dirty="0">
                <a:latin typeface="Georgia"/>
                <a:cs typeface="Georgia"/>
              </a:rPr>
              <a:t>a</a:t>
            </a:r>
            <a:r>
              <a:rPr sz="2400" dirty="0">
                <a:latin typeface="Georgia"/>
                <a:cs typeface="Georgia"/>
              </a:rPr>
              <a:t>t </a:t>
            </a:r>
            <a:r>
              <a:rPr sz="2400" spc="-5" dirty="0">
                <a:latin typeface="Georgia"/>
                <a:cs typeface="Georgia"/>
              </a:rPr>
              <a:t>p</a:t>
            </a:r>
            <a:r>
              <a:rPr sz="2400" dirty="0">
                <a:latin typeface="Georgia"/>
                <a:cs typeface="Georgia"/>
              </a:rPr>
              <a:t>o</a:t>
            </a:r>
            <a:r>
              <a:rPr sz="2400" spc="-5" dirty="0">
                <a:latin typeface="Georgia"/>
                <a:cs typeface="Georgia"/>
              </a:rPr>
              <a:t>r</a:t>
            </a:r>
            <a:r>
              <a:rPr sz="2400" spc="5" dirty="0">
                <a:latin typeface="Georgia"/>
                <a:cs typeface="Georgia"/>
              </a:rPr>
              <a:t>t</a:t>
            </a:r>
            <a:r>
              <a:rPr sz="2400" spc="-10" dirty="0">
                <a:latin typeface="Georgia"/>
                <a:cs typeface="Georgia"/>
              </a:rPr>
              <a:t>i</a:t>
            </a:r>
            <a:r>
              <a:rPr sz="2400" dirty="0">
                <a:latin typeface="Georgia"/>
                <a:cs typeface="Georgia"/>
              </a:rPr>
              <a:t>on</a:t>
            </a:r>
            <a:r>
              <a:rPr sz="2400" spc="5" dirty="0">
                <a:latin typeface="Georgia"/>
                <a:cs typeface="Georgia"/>
              </a:rPr>
              <a:t> </a:t>
            </a:r>
            <a:r>
              <a:rPr sz="2400" dirty="0">
                <a:latin typeface="Georgia"/>
                <a:cs typeface="Georgia"/>
              </a:rPr>
              <a:t>of</a:t>
            </a:r>
            <a:r>
              <a:rPr sz="2400" spc="-15" dirty="0">
                <a:latin typeface="Georgia"/>
                <a:cs typeface="Georgia"/>
              </a:rPr>
              <a:t> </a:t>
            </a:r>
            <a:r>
              <a:rPr sz="2400" spc="5" dirty="0">
                <a:latin typeface="Georgia"/>
                <a:cs typeface="Georgia"/>
              </a:rPr>
              <a:t>t</a:t>
            </a:r>
            <a:r>
              <a:rPr sz="2400" spc="-10" dirty="0">
                <a:latin typeface="Georgia"/>
                <a:cs typeface="Georgia"/>
              </a:rPr>
              <a:t>h</a:t>
            </a:r>
            <a:r>
              <a:rPr sz="2400" dirty="0">
                <a:latin typeface="Georgia"/>
                <a:cs typeface="Georgia"/>
              </a:rPr>
              <a:t>e</a:t>
            </a:r>
            <a:r>
              <a:rPr sz="2400" spc="-5" dirty="0">
                <a:latin typeface="Georgia"/>
                <a:cs typeface="Georgia"/>
              </a:rPr>
              <a:t> </a:t>
            </a:r>
            <a:r>
              <a:rPr sz="2400" spc="-15" dirty="0">
                <a:latin typeface="Georgia"/>
                <a:cs typeface="Georgia"/>
              </a:rPr>
              <a:t>a</a:t>
            </a:r>
            <a:r>
              <a:rPr sz="2400" spc="-5" dirty="0">
                <a:latin typeface="Georgia"/>
                <a:cs typeface="Georgia"/>
              </a:rPr>
              <a:t>p</a:t>
            </a:r>
            <a:r>
              <a:rPr sz="2400" spc="-30" dirty="0">
                <a:latin typeface="Georgia"/>
                <a:cs typeface="Georgia"/>
              </a:rPr>
              <a:t>p</a:t>
            </a:r>
            <a:r>
              <a:rPr sz="2400" spc="-5" dirty="0">
                <a:latin typeface="Georgia"/>
                <a:cs typeface="Georgia"/>
              </a:rPr>
              <a:t>r</a:t>
            </a:r>
            <a:r>
              <a:rPr sz="2400" dirty="0">
                <a:latin typeface="Georgia"/>
                <a:cs typeface="Georgia"/>
              </a:rPr>
              <a:t>ov</a:t>
            </a:r>
            <a:r>
              <a:rPr sz="2400" spc="-35" dirty="0">
                <a:latin typeface="Georgia"/>
                <a:cs typeface="Georgia"/>
              </a:rPr>
              <a:t>e</a:t>
            </a:r>
            <a:r>
              <a:rPr sz="2400" dirty="0">
                <a:latin typeface="Georgia"/>
                <a:cs typeface="Georgia"/>
              </a:rPr>
              <a:t>d</a:t>
            </a:r>
            <a:r>
              <a:rPr sz="2400" spc="30" dirty="0">
                <a:latin typeface="Georgia"/>
                <a:cs typeface="Georgia"/>
              </a:rPr>
              <a:t> </a:t>
            </a:r>
            <a:r>
              <a:rPr sz="2400" spc="5" dirty="0">
                <a:latin typeface="Georgia"/>
                <a:cs typeface="Georgia"/>
              </a:rPr>
              <a:t>t</a:t>
            </a:r>
            <a:r>
              <a:rPr sz="2400" spc="-25" dirty="0">
                <a:latin typeface="Georgia"/>
                <a:cs typeface="Georgia"/>
              </a:rPr>
              <a:t>o</a:t>
            </a:r>
            <a:r>
              <a:rPr sz="2400" spc="5" dirty="0">
                <a:latin typeface="Georgia"/>
                <a:cs typeface="Georgia"/>
              </a:rPr>
              <a:t>t</a:t>
            </a:r>
            <a:r>
              <a:rPr sz="2400" spc="-15" dirty="0">
                <a:latin typeface="Georgia"/>
                <a:cs typeface="Georgia"/>
              </a:rPr>
              <a:t>a</a:t>
            </a:r>
            <a:r>
              <a:rPr sz="2400" dirty="0">
                <a:latin typeface="Georgia"/>
                <a:cs typeface="Georgia"/>
              </a:rPr>
              <a:t>l</a:t>
            </a:r>
            <a:r>
              <a:rPr sz="2400" spc="40" dirty="0">
                <a:latin typeface="Georgia"/>
                <a:cs typeface="Georgia"/>
              </a:rPr>
              <a:t> </a:t>
            </a:r>
            <a:r>
              <a:rPr sz="2400" spc="-15" dirty="0">
                <a:latin typeface="Georgia"/>
                <a:cs typeface="Georgia"/>
              </a:rPr>
              <a:t>c</a:t>
            </a:r>
            <a:r>
              <a:rPr sz="2400" dirty="0">
                <a:latin typeface="Georgia"/>
                <a:cs typeface="Georgia"/>
              </a:rPr>
              <a:t>o</a:t>
            </a:r>
            <a:r>
              <a:rPr sz="2400" spc="-35" dirty="0">
                <a:latin typeface="Georgia"/>
                <a:cs typeface="Georgia"/>
              </a:rPr>
              <a:t>s</a:t>
            </a:r>
            <a:r>
              <a:rPr sz="2400" dirty="0">
                <a:latin typeface="Georgia"/>
                <a:cs typeface="Georgia"/>
              </a:rPr>
              <a:t>t</a:t>
            </a:r>
            <a:r>
              <a:rPr sz="2400" spc="15" dirty="0">
                <a:latin typeface="Georgia"/>
                <a:cs typeface="Georgia"/>
              </a:rPr>
              <a:t> </a:t>
            </a:r>
            <a:r>
              <a:rPr sz="2400" spc="-10" dirty="0">
                <a:latin typeface="Georgia"/>
                <a:cs typeface="Georgia"/>
              </a:rPr>
              <a:t>e</a:t>
            </a:r>
            <a:r>
              <a:rPr sz="2400" spc="-35" dirty="0">
                <a:latin typeface="Georgia"/>
                <a:cs typeface="Georgia"/>
              </a:rPr>
              <a:t>s</a:t>
            </a:r>
            <a:r>
              <a:rPr sz="2400" spc="5" dirty="0">
                <a:latin typeface="Georgia"/>
                <a:cs typeface="Georgia"/>
              </a:rPr>
              <a:t>t</a:t>
            </a:r>
            <a:r>
              <a:rPr sz="2400" spc="-10" dirty="0">
                <a:latin typeface="Georgia"/>
                <a:cs typeface="Georgia"/>
              </a:rPr>
              <a:t>im</a:t>
            </a:r>
            <a:r>
              <a:rPr sz="2400" spc="-15" dirty="0">
                <a:latin typeface="Georgia"/>
                <a:cs typeface="Georgia"/>
              </a:rPr>
              <a:t>a</a:t>
            </a:r>
            <a:r>
              <a:rPr sz="2400" spc="5" dirty="0">
                <a:latin typeface="Georgia"/>
                <a:cs typeface="Georgia"/>
              </a:rPr>
              <a:t>t</a:t>
            </a:r>
            <a:r>
              <a:rPr sz="2400" dirty="0">
                <a:latin typeface="Georgia"/>
                <a:cs typeface="Georgia"/>
              </a:rPr>
              <a:t>e</a:t>
            </a:r>
            <a:r>
              <a:rPr sz="2400" spc="-20" dirty="0">
                <a:latin typeface="Georgia"/>
                <a:cs typeface="Georgia"/>
              </a:rPr>
              <a:t> </a:t>
            </a:r>
            <a:r>
              <a:rPr sz="2400" spc="-30" dirty="0">
                <a:latin typeface="Georgia"/>
                <a:cs typeface="Georgia"/>
              </a:rPr>
              <a:t>p</a:t>
            </a:r>
            <a:r>
              <a:rPr sz="2400" spc="-15" dirty="0">
                <a:latin typeface="Georgia"/>
                <a:cs typeface="Georgia"/>
              </a:rPr>
              <a:t>la</a:t>
            </a:r>
            <a:r>
              <a:rPr sz="2400" spc="-5" dirty="0">
                <a:latin typeface="Georgia"/>
                <a:cs typeface="Georgia"/>
              </a:rPr>
              <a:t>nn</a:t>
            </a:r>
            <a:r>
              <a:rPr sz="2400" spc="-10" dirty="0">
                <a:latin typeface="Georgia"/>
                <a:cs typeface="Georgia"/>
              </a:rPr>
              <a:t>e</a:t>
            </a:r>
            <a:r>
              <a:rPr sz="2400" dirty="0">
                <a:latin typeface="Georgia"/>
                <a:cs typeface="Georgia"/>
              </a:rPr>
              <a:t>d </a:t>
            </a:r>
            <a:r>
              <a:rPr sz="2400" spc="5" dirty="0">
                <a:latin typeface="Georgia"/>
                <a:cs typeface="Georgia"/>
              </a:rPr>
              <a:t>t</a:t>
            </a:r>
            <a:r>
              <a:rPr sz="2400" dirty="0">
                <a:latin typeface="Georgia"/>
                <a:cs typeface="Georgia"/>
              </a:rPr>
              <a:t>o</a:t>
            </a:r>
            <a:r>
              <a:rPr sz="2400" spc="-25" dirty="0">
                <a:latin typeface="Georgia"/>
                <a:cs typeface="Georgia"/>
              </a:rPr>
              <a:t> </a:t>
            </a:r>
            <a:r>
              <a:rPr sz="2400" spc="-5" dirty="0">
                <a:latin typeface="Georgia"/>
                <a:cs typeface="Georgia"/>
              </a:rPr>
              <a:t>b</a:t>
            </a:r>
            <a:r>
              <a:rPr sz="2400" dirty="0">
                <a:latin typeface="Georgia"/>
                <a:cs typeface="Georgia"/>
              </a:rPr>
              <a:t>e </a:t>
            </a:r>
            <a:r>
              <a:rPr sz="2400" spc="-10" dirty="0">
                <a:latin typeface="Georgia"/>
                <a:cs typeface="Georgia"/>
              </a:rPr>
              <a:t>s</a:t>
            </a:r>
            <a:r>
              <a:rPr sz="2400" spc="-5" dirty="0">
                <a:latin typeface="Georgia"/>
                <a:cs typeface="Georgia"/>
              </a:rPr>
              <a:t>p</a:t>
            </a:r>
            <a:r>
              <a:rPr sz="2400" spc="-10" dirty="0">
                <a:latin typeface="Georgia"/>
                <a:cs typeface="Georgia"/>
              </a:rPr>
              <a:t>e</a:t>
            </a:r>
            <a:r>
              <a:rPr sz="2400" spc="-5" dirty="0">
                <a:latin typeface="Georgia"/>
                <a:cs typeface="Georgia"/>
              </a:rPr>
              <a:t>n</a:t>
            </a:r>
            <a:r>
              <a:rPr sz="2400" dirty="0">
                <a:latin typeface="Georgia"/>
                <a:cs typeface="Georgia"/>
              </a:rPr>
              <a:t>t</a:t>
            </a:r>
            <a:r>
              <a:rPr sz="2400" spc="15" dirty="0">
                <a:latin typeface="Georgia"/>
                <a:cs typeface="Georgia"/>
              </a:rPr>
              <a:t> </a:t>
            </a:r>
            <a:r>
              <a:rPr sz="2400" dirty="0">
                <a:latin typeface="Georgia"/>
                <a:cs typeface="Georgia"/>
              </a:rPr>
              <a:t>on</a:t>
            </a:r>
            <a:r>
              <a:rPr sz="2400" spc="-5" dirty="0">
                <a:latin typeface="Georgia"/>
                <a:cs typeface="Georgia"/>
              </a:rPr>
              <a:t> </a:t>
            </a:r>
            <a:r>
              <a:rPr sz="2400" spc="-15" dirty="0">
                <a:latin typeface="Georgia"/>
                <a:cs typeface="Georgia"/>
              </a:rPr>
              <a:t>a</a:t>
            </a:r>
            <a:r>
              <a:rPr sz="2400" dirty="0">
                <a:latin typeface="Georgia"/>
                <a:cs typeface="Georgia"/>
              </a:rPr>
              <a:t>n</a:t>
            </a:r>
            <a:r>
              <a:rPr sz="2400" spc="-5" dirty="0">
                <a:latin typeface="Georgia"/>
                <a:cs typeface="Georgia"/>
              </a:rPr>
              <a:t> </a:t>
            </a:r>
            <a:r>
              <a:rPr sz="2400" spc="-15" dirty="0">
                <a:latin typeface="Georgia"/>
                <a:cs typeface="Georgia"/>
              </a:rPr>
              <a:t>ac</a:t>
            </a:r>
            <a:r>
              <a:rPr sz="2400" spc="5" dirty="0">
                <a:latin typeface="Georgia"/>
                <a:cs typeface="Georgia"/>
              </a:rPr>
              <a:t>t</a:t>
            </a:r>
            <a:r>
              <a:rPr sz="2400" spc="-35" dirty="0">
                <a:latin typeface="Georgia"/>
                <a:cs typeface="Georgia"/>
              </a:rPr>
              <a:t>i</a:t>
            </a:r>
            <a:r>
              <a:rPr sz="2400" dirty="0">
                <a:latin typeface="Georgia"/>
                <a:cs typeface="Georgia"/>
              </a:rPr>
              <a:t>v</a:t>
            </a:r>
            <a:r>
              <a:rPr sz="2400" spc="-10" dirty="0">
                <a:latin typeface="Georgia"/>
                <a:cs typeface="Georgia"/>
              </a:rPr>
              <a:t>i</a:t>
            </a:r>
            <a:r>
              <a:rPr sz="2400" spc="5" dirty="0">
                <a:latin typeface="Georgia"/>
                <a:cs typeface="Georgia"/>
              </a:rPr>
              <a:t>t</a:t>
            </a:r>
            <a:r>
              <a:rPr sz="2400" dirty="0">
                <a:latin typeface="Georgia"/>
                <a:cs typeface="Georgia"/>
              </a:rPr>
              <a:t>y</a:t>
            </a:r>
            <a:r>
              <a:rPr sz="2400" spc="-20" dirty="0">
                <a:latin typeface="Georgia"/>
                <a:cs typeface="Georgia"/>
              </a:rPr>
              <a:t> </a:t>
            </a:r>
            <a:r>
              <a:rPr sz="2400" spc="-15" dirty="0">
                <a:latin typeface="Georgia"/>
                <a:cs typeface="Georgia"/>
              </a:rPr>
              <a:t>du</a:t>
            </a:r>
            <a:r>
              <a:rPr sz="2400" spc="-5" dirty="0">
                <a:latin typeface="Georgia"/>
                <a:cs typeface="Georgia"/>
              </a:rPr>
              <a:t>r</a:t>
            </a:r>
            <a:r>
              <a:rPr sz="2400" spc="-10" dirty="0">
                <a:latin typeface="Georgia"/>
                <a:cs typeface="Georgia"/>
              </a:rPr>
              <a:t>i</a:t>
            </a:r>
            <a:r>
              <a:rPr sz="2400" spc="-5" dirty="0">
                <a:latin typeface="Georgia"/>
                <a:cs typeface="Georgia"/>
              </a:rPr>
              <a:t>n</a:t>
            </a:r>
            <a:r>
              <a:rPr sz="2400" dirty="0">
                <a:latin typeface="Georgia"/>
                <a:cs typeface="Georgia"/>
              </a:rPr>
              <a:t>g</a:t>
            </a:r>
            <a:r>
              <a:rPr sz="2400" spc="-15" dirty="0">
                <a:latin typeface="Georgia"/>
                <a:cs typeface="Georgia"/>
              </a:rPr>
              <a:t> </a:t>
            </a:r>
            <a:r>
              <a:rPr sz="2400" dirty="0">
                <a:latin typeface="Georgia"/>
                <a:cs typeface="Georgia"/>
              </a:rPr>
              <a:t>a</a:t>
            </a:r>
            <a:r>
              <a:rPr sz="2400" spc="-15" dirty="0">
                <a:latin typeface="Georgia"/>
                <a:cs typeface="Georgia"/>
              </a:rPr>
              <a:t> </a:t>
            </a:r>
            <a:r>
              <a:rPr sz="2400" dirty="0">
                <a:latin typeface="Georgia"/>
                <a:cs typeface="Georgia"/>
              </a:rPr>
              <a:t>g</a:t>
            </a:r>
            <a:r>
              <a:rPr sz="2400" spc="-10" dirty="0">
                <a:latin typeface="Georgia"/>
                <a:cs typeface="Georgia"/>
              </a:rPr>
              <a:t>i</a:t>
            </a:r>
            <a:r>
              <a:rPr sz="2400" dirty="0">
                <a:latin typeface="Georgia"/>
                <a:cs typeface="Georgia"/>
              </a:rPr>
              <a:t>v</a:t>
            </a:r>
            <a:r>
              <a:rPr sz="2400" spc="-10" dirty="0">
                <a:latin typeface="Georgia"/>
                <a:cs typeface="Georgia"/>
              </a:rPr>
              <a:t>e</a:t>
            </a:r>
            <a:r>
              <a:rPr sz="2400" dirty="0">
                <a:latin typeface="Georgia"/>
                <a:cs typeface="Georgia"/>
              </a:rPr>
              <a:t>n</a:t>
            </a:r>
            <a:r>
              <a:rPr sz="2400" spc="-20" dirty="0">
                <a:latin typeface="Georgia"/>
                <a:cs typeface="Georgia"/>
              </a:rPr>
              <a:t> </a:t>
            </a:r>
            <a:r>
              <a:rPr sz="2400" spc="-5" dirty="0">
                <a:latin typeface="Georgia"/>
                <a:cs typeface="Georgia"/>
              </a:rPr>
              <a:t>p</a:t>
            </a:r>
            <a:r>
              <a:rPr sz="2400" spc="-10" dirty="0">
                <a:latin typeface="Georgia"/>
                <a:cs typeface="Georgia"/>
              </a:rPr>
              <a:t>e</a:t>
            </a:r>
            <a:r>
              <a:rPr sz="2400" spc="-5" dirty="0">
                <a:latin typeface="Georgia"/>
                <a:cs typeface="Georgia"/>
              </a:rPr>
              <a:t>r</a:t>
            </a:r>
            <a:r>
              <a:rPr sz="2400" spc="-10" dirty="0">
                <a:latin typeface="Georgia"/>
                <a:cs typeface="Georgia"/>
              </a:rPr>
              <a:t>i</a:t>
            </a:r>
            <a:r>
              <a:rPr sz="2400" dirty="0">
                <a:latin typeface="Georgia"/>
                <a:cs typeface="Georgia"/>
              </a:rPr>
              <a:t>od</a:t>
            </a:r>
            <a:endParaRPr sz="2400">
              <a:latin typeface="Georgia"/>
              <a:cs typeface="Georgia"/>
            </a:endParaRPr>
          </a:p>
          <a:p>
            <a:pPr marL="27940" marR="142875">
              <a:lnSpc>
                <a:spcPct val="120000"/>
              </a:lnSpc>
              <a:spcBef>
                <a:spcPts val="25"/>
              </a:spcBef>
            </a:pPr>
            <a:r>
              <a:rPr sz="2400" b="1" u="sng" spc="-120" dirty="0">
                <a:latin typeface="Georgia"/>
                <a:cs typeface="Georgia"/>
              </a:rPr>
              <a:t>A</a:t>
            </a:r>
            <a:r>
              <a:rPr sz="2400" b="1" spc="-55" dirty="0">
                <a:latin typeface="Georgia"/>
                <a:cs typeface="Georgia"/>
              </a:rPr>
              <a:t>c</a:t>
            </a:r>
            <a:r>
              <a:rPr sz="2400" b="1" spc="-45" dirty="0">
                <a:latin typeface="Georgia"/>
                <a:cs typeface="Georgia"/>
              </a:rPr>
              <a:t>t</a:t>
            </a:r>
            <a:r>
              <a:rPr sz="2400" b="1" spc="-120" dirty="0">
                <a:latin typeface="Georgia"/>
                <a:cs typeface="Georgia"/>
              </a:rPr>
              <a:t>u</a:t>
            </a:r>
            <a:r>
              <a:rPr sz="2400" b="1" spc="-75" dirty="0">
                <a:latin typeface="Georgia"/>
                <a:cs typeface="Georgia"/>
              </a:rPr>
              <a:t>al</a:t>
            </a:r>
            <a:r>
              <a:rPr sz="2400" b="1" spc="35" dirty="0">
                <a:latin typeface="Georgia"/>
                <a:cs typeface="Georgia"/>
              </a:rPr>
              <a:t> </a:t>
            </a:r>
            <a:r>
              <a:rPr sz="2400" b="1" spc="-90" dirty="0">
                <a:latin typeface="Georgia"/>
                <a:cs typeface="Georgia"/>
              </a:rPr>
              <a:t>C</a:t>
            </a:r>
            <a:r>
              <a:rPr sz="2400" b="1" u="sng" spc="-90" dirty="0">
                <a:latin typeface="Georgia"/>
                <a:cs typeface="Georgia"/>
              </a:rPr>
              <a:t>o</a:t>
            </a:r>
            <a:r>
              <a:rPr sz="2400" b="1" spc="-75" dirty="0">
                <a:latin typeface="Georgia"/>
                <a:cs typeface="Georgia"/>
              </a:rPr>
              <a:t>st</a:t>
            </a:r>
            <a:r>
              <a:rPr sz="2400" b="1" spc="10" dirty="0">
                <a:latin typeface="Georgia"/>
                <a:cs typeface="Georgia"/>
              </a:rPr>
              <a:t> </a:t>
            </a:r>
            <a:r>
              <a:rPr sz="2400" b="1" spc="-70" dirty="0">
                <a:latin typeface="Georgia"/>
                <a:cs typeface="Georgia"/>
              </a:rPr>
              <a:t>(</a:t>
            </a:r>
            <a:r>
              <a:rPr sz="2400" b="1" spc="-100" dirty="0">
                <a:latin typeface="Georgia"/>
                <a:cs typeface="Georgia"/>
              </a:rPr>
              <a:t>A</a:t>
            </a:r>
            <a:r>
              <a:rPr sz="2400" b="1" spc="-80" dirty="0">
                <a:latin typeface="Georgia"/>
                <a:cs typeface="Georgia"/>
              </a:rPr>
              <a:t>C),</a:t>
            </a:r>
            <a:r>
              <a:rPr sz="2400" b="1" spc="-25" dirty="0">
                <a:latin typeface="Georgia"/>
                <a:cs typeface="Georgia"/>
              </a:rPr>
              <a:t> </a:t>
            </a:r>
            <a:r>
              <a:rPr sz="2400" spc="5" dirty="0">
                <a:latin typeface="Georgia"/>
                <a:cs typeface="Georgia"/>
              </a:rPr>
              <a:t>f</a:t>
            </a:r>
            <a:r>
              <a:rPr sz="2400" dirty="0">
                <a:latin typeface="Georgia"/>
                <a:cs typeface="Georgia"/>
              </a:rPr>
              <a:t>o</a:t>
            </a:r>
            <a:r>
              <a:rPr sz="2400" spc="15" dirty="0">
                <a:latin typeface="Georgia"/>
                <a:cs typeface="Georgia"/>
              </a:rPr>
              <a:t>r</a:t>
            </a:r>
            <a:r>
              <a:rPr sz="2400" spc="-10" dirty="0">
                <a:latin typeface="Georgia"/>
                <a:cs typeface="Georgia"/>
              </a:rPr>
              <a:t>me</a:t>
            </a:r>
            <a:r>
              <a:rPr sz="2400" spc="-5" dirty="0">
                <a:latin typeface="Georgia"/>
                <a:cs typeface="Georgia"/>
              </a:rPr>
              <a:t>r</a:t>
            </a:r>
            <a:r>
              <a:rPr sz="2400" spc="5" dirty="0">
                <a:latin typeface="Georgia"/>
                <a:cs typeface="Georgia"/>
              </a:rPr>
              <a:t>l</a:t>
            </a:r>
            <a:r>
              <a:rPr sz="2400" dirty="0">
                <a:latin typeface="Georgia"/>
                <a:cs typeface="Georgia"/>
              </a:rPr>
              <a:t>y</a:t>
            </a:r>
            <a:r>
              <a:rPr sz="2400" spc="10" dirty="0">
                <a:latin typeface="Georgia"/>
                <a:cs typeface="Georgia"/>
              </a:rPr>
              <a:t> </a:t>
            </a:r>
            <a:r>
              <a:rPr sz="2400" spc="-15" dirty="0">
                <a:latin typeface="Georgia"/>
                <a:cs typeface="Georgia"/>
              </a:rPr>
              <a:t>ca</a:t>
            </a:r>
            <a:r>
              <a:rPr sz="2400" spc="5" dirty="0">
                <a:latin typeface="Georgia"/>
                <a:cs typeface="Georgia"/>
              </a:rPr>
              <a:t>ll</a:t>
            </a:r>
            <a:r>
              <a:rPr sz="2400" spc="-10" dirty="0">
                <a:latin typeface="Georgia"/>
                <a:cs typeface="Georgia"/>
              </a:rPr>
              <a:t>e</a:t>
            </a:r>
            <a:r>
              <a:rPr sz="2400" dirty="0">
                <a:latin typeface="Georgia"/>
                <a:cs typeface="Georgia"/>
              </a:rPr>
              <a:t>d </a:t>
            </a:r>
            <a:r>
              <a:rPr sz="2400" spc="-15" dirty="0">
                <a:latin typeface="Georgia"/>
                <a:cs typeface="Georgia"/>
              </a:rPr>
              <a:t>ac</a:t>
            </a:r>
            <a:r>
              <a:rPr sz="2400" spc="5" dirty="0">
                <a:latin typeface="Georgia"/>
                <a:cs typeface="Georgia"/>
              </a:rPr>
              <a:t>tu</a:t>
            </a:r>
            <a:r>
              <a:rPr sz="2400" spc="-15" dirty="0">
                <a:latin typeface="Georgia"/>
                <a:cs typeface="Georgia"/>
              </a:rPr>
              <a:t>a</a:t>
            </a:r>
            <a:r>
              <a:rPr sz="2400" dirty="0">
                <a:latin typeface="Georgia"/>
                <a:cs typeface="Georgia"/>
              </a:rPr>
              <a:t>l</a:t>
            </a:r>
            <a:r>
              <a:rPr sz="2400" spc="20" dirty="0">
                <a:latin typeface="Georgia"/>
                <a:cs typeface="Georgia"/>
              </a:rPr>
              <a:t> </a:t>
            </a:r>
            <a:r>
              <a:rPr sz="2400" spc="-15" dirty="0">
                <a:latin typeface="Georgia"/>
                <a:cs typeface="Georgia"/>
              </a:rPr>
              <a:t>c</a:t>
            </a:r>
            <a:r>
              <a:rPr sz="2400" dirty="0">
                <a:latin typeface="Georgia"/>
                <a:cs typeface="Georgia"/>
              </a:rPr>
              <a:t>o</a:t>
            </a:r>
            <a:r>
              <a:rPr sz="2400" spc="-10" dirty="0">
                <a:latin typeface="Georgia"/>
                <a:cs typeface="Georgia"/>
              </a:rPr>
              <a:t>s</a:t>
            </a:r>
            <a:r>
              <a:rPr sz="2400" dirty="0">
                <a:latin typeface="Georgia"/>
                <a:cs typeface="Georgia"/>
              </a:rPr>
              <a:t>t</a:t>
            </a:r>
            <a:r>
              <a:rPr sz="2400" spc="15" dirty="0">
                <a:latin typeface="Georgia"/>
                <a:cs typeface="Georgia"/>
              </a:rPr>
              <a:t> </a:t>
            </a:r>
            <a:r>
              <a:rPr sz="2400" dirty="0">
                <a:latin typeface="Georgia"/>
                <a:cs typeface="Georgia"/>
              </a:rPr>
              <a:t>of</a:t>
            </a:r>
            <a:r>
              <a:rPr sz="2400" spc="-40" dirty="0">
                <a:latin typeface="Georgia"/>
                <a:cs typeface="Georgia"/>
              </a:rPr>
              <a:t> </a:t>
            </a:r>
            <a:r>
              <a:rPr sz="2400" dirty="0">
                <a:latin typeface="Georgia"/>
                <a:cs typeface="Georgia"/>
              </a:rPr>
              <a:t>wo</a:t>
            </a:r>
            <a:r>
              <a:rPr sz="2400" spc="-5" dirty="0">
                <a:latin typeface="Georgia"/>
                <a:cs typeface="Georgia"/>
              </a:rPr>
              <a:t>r</a:t>
            </a:r>
            <a:r>
              <a:rPr sz="2400" dirty="0">
                <a:latin typeface="Georgia"/>
                <a:cs typeface="Georgia"/>
              </a:rPr>
              <a:t>k </a:t>
            </a:r>
            <a:r>
              <a:rPr sz="2400" spc="-5" dirty="0">
                <a:latin typeface="Georgia"/>
                <a:cs typeface="Georgia"/>
              </a:rPr>
              <a:t>p</a:t>
            </a:r>
            <a:r>
              <a:rPr sz="2400" spc="-10" dirty="0">
                <a:latin typeface="Georgia"/>
                <a:cs typeface="Georgia"/>
              </a:rPr>
              <a:t>e</a:t>
            </a:r>
            <a:r>
              <a:rPr sz="2400" spc="-5" dirty="0">
                <a:latin typeface="Georgia"/>
                <a:cs typeface="Georgia"/>
              </a:rPr>
              <a:t>r</a:t>
            </a:r>
            <a:r>
              <a:rPr sz="2400" spc="5" dirty="0">
                <a:latin typeface="Georgia"/>
                <a:cs typeface="Georgia"/>
              </a:rPr>
              <a:t>f</a:t>
            </a:r>
            <a:r>
              <a:rPr sz="2400" dirty="0">
                <a:latin typeface="Georgia"/>
                <a:cs typeface="Georgia"/>
              </a:rPr>
              <a:t>o</a:t>
            </a:r>
            <a:r>
              <a:rPr sz="2400" spc="-5" dirty="0">
                <a:latin typeface="Georgia"/>
                <a:cs typeface="Georgia"/>
              </a:rPr>
              <a:t>r</a:t>
            </a:r>
            <a:r>
              <a:rPr sz="2400" spc="-10" dirty="0">
                <a:latin typeface="Georgia"/>
                <a:cs typeface="Georgia"/>
              </a:rPr>
              <a:t>me</a:t>
            </a:r>
            <a:r>
              <a:rPr sz="2400" dirty="0">
                <a:latin typeface="Georgia"/>
                <a:cs typeface="Georgia"/>
              </a:rPr>
              <a:t>d</a:t>
            </a:r>
            <a:r>
              <a:rPr sz="2400" spc="5" dirty="0">
                <a:latin typeface="Georgia"/>
                <a:cs typeface="Georgia"/>
              </a:rPr>
              <a:t> (</a:t>
            </a:r>
            <a:r>
              <a:rPr sz="2400" spc="-5" dirty="0">
                <a:latin typeface="Georgia"/>
                <a:cs typeface="Georgia"/>
              </a:rPr>
              <a:t>A</a:t>
            </a:r>
            <a:r>
              <a:rPr sz="2400" spc="-10" dirty="0">
                <a:latin typeface="Georgia"/>
                <a:cs typeface="Georgia"/>
              </a:rPr>
              <a:t>C</a:t>
            </a:r>
            <a:r>
              <a:rPr sz="2400" dirty="0">
                <a:latin typeface="Georgia"/>
                <a:cs typeface="Georgia"/>
              </a:rPr>
              <a:t>W</a:t>
            </a:r>
            <a:r>
              <a:rPr sz="2400" spc="-30" dirty="0">
                <a:latin typeface="Georgia"/>
                <a:cs typeface="Georgia"/>
              </a:rPr>
              <a:t>P</a:t>
            </a:r>
            <a:r>
              <a:rPr sz="2400" spc="5" dirty="0">
                <a:latin typeface="Georgia"/>
                <a:cs typeface="Georgia"/>
              </a:rPr>
              <a:t>)</a:t>
            </a:r>
            <a:r>
              <a:rPr sz="2400" dirty="0">
                <a:latin typeface="Georgia"/>
                <a:cs typeface="Georgia"/>
              </a:rPr>
              <a:t>,</a:t>
            </a:r>
            <a:r>
              <a:rPr sz="2400" spc="15" dirty="0">
                <a:latin typeface="Georgia"/>
                <a:cs typeface="Georgia"/>
              </a:rPr>
              <a:t> </a:t>
            </a:r>
            <a:r>
              <a:rPr sz="2400" spc="-10" dirty="0">
                <a:latin typeface="Georgia"/>
                <a:cs typeface="Georgia"/>
              </a:rPr>
              <a:t>i</a:t>
            </a:r>
            <a:r>
              <a:rPr sz="2400" dirty="0">
                <a:latin typeface="Georgia"/>
                <a:cs typeface="Georgia"/>
              </a:rPr>
              <a:t>s</a:t>
            </a:r>
            <a:r>
              <a:rPr sz="2400" spc="-60" dirty="0">
                <a:latin typeface="Georgia"/>
                <a:cs typeface="Georgia"/>
              </a:rPr>
              <a:t> </a:t>
            </a:r>
            <a:r>
              <a:rPr sz="2400" spc="5" dirty="0">
                <a:latin typeface="Georgia"/>
                <a:cs typeface="Georgia"/>
              </a:rPr>
              <a:t>t</a:t>
            </a:r>
            <a:r>
              <a:rPr sz="2400" spc="-10" dirty="0">
                <a:latin typeface="Georgia"/>
                <a:cs typeface="Georgia"/>
              </a:rPr>
              <a:t>h</a:t>
            </a:r>
            <a:r>
              <a:rPr sz="2400" dirty="0">
                <a:latin typeface="Georgia"/>
                <a:cs typeface="Georgia"/>
              </a:rPr>
              <a:t>e</a:t>
            </a:r>
            <a:r>
              <a:rPr sz="2400" spc="-5" dirty="0">
                <a:latin typeface="Georgia"/>
                <a:cs typeface="Georgia"/>
              </a:rPr>
              <a:t> </a:t>
            </a:r>
            <a:r>
              <a:rPr sz="2400" spc="5" dirty="0">
                <a:latin typeface="Georgia"/>
                <a:cs typeface="Georgia"/>
              </a:rPr>
              <a:t>t</a:t>
            </a:r>
            <a:r>
              <a:rPr sz="2400" spc="-25" dirty="0">
                <a:latin typeface="Georgia"/>
                <a:cs typeface="Georgia"/>
              </a:rPr>
              <a:t>o</a:t>
            </a:r>
            <a:r>
              <a:rPr sz="2400" spc="5" dirty="0">
                <a:latin typeface="Georgia"/>
                <a:cs typeface="Georgia"/>
              </a:rPr>
              <a:t>t</a:t>
            </a:r>
            <a:r>
              <a:rPr sz="2400" spc="-15" dirty="0">
                <a:latin typeface="Georgia"/>
                <a:cs typeface="Georgia"/>
              </a:rPr>
              <a:t>a</a:t>
            </a:r>
            <a:r>
              <a:rPr sz="2400" dirty="0">
                <a:latin typeface="Georgia"/>
                <a:cs typeface="Georgia"/>
              </a:rPr>
              <a:t>l</a:t>
            </a:r>
            <a:r>
              <a:rPr sz="2400" spc="15" dirty="0">
                <a:latin typeface="Georgia"/>
                <a:cs typeface="Georgia"/>
              </a:rPr>
              <a:t> </a:t>
            </a:r>
            <a:r>
              <a:rPr sz="2400" spc="-25" dirty="0">
                <a:latin typeface="Georgia"/>
                <a:cs typeface="Georgia"/>
              </a:rPr>
              <a:t>o</a:t>
            </a:r>
            <a:r>
              <a:rPr sz="2400" dirty="0">
                <a:latin typeface="Georgia"/>
                <a:cs typeface="Georgia"/>
              </a:rPr>
              <a:t>f</a:t>
            </a:r>
            <a:r>
              <a:rPr sz="2400" spc="-15" dirty="0">
                <a:latin typeface="Georgia"/>
                <a:cs typeface="Georgia"/>
              </a:rPr>
              <a:t> d</a:t>
            </a:r>
            <a:r>
              <a:rPr sz="2400" spc="-10" dirty="0">
                <a:latin typeface="Georgia"/>
                <a:cs typeface="Georgia"/>
              </a:rPr>
              <a:t>i</a:t>
            </a:r>
            <a:r>
              <a:rPr sz="2400" spc="-5" dirty="0">
                <a:latin typeface="Georgia"/>
                <a:cs typeface="Georgia"/>
              </a:rPr>
              <a:t>r</a:t>
            </a:r>
            <a:r>
              <a:rPr sz="2400" spc="-10" dirty="0">
                <a:latin typeface="Georgia"/>
                <a:cs typeface="Georgia"/>
              </a:rPr>
              <a:t>e</a:t>
            </a:r>
            <a:r>
              <a:rPr sz="2400" spc="-15" dirty="0">
                <a:latin typeface="Georgia"/>
                <a:cs typeface="Georgia"/>
              </a:rPr>
              <a:t>c</a:t>
            </a:r>
            <a:r>
              <a:rPr sz="2400" dirty="0">
                <a:latin typeface="Georgia"/>
                <a:cs typeface="Georgia"/>
              </a:rPr>
              <a:t>t</a:t>
            </a:r>
            <a:r>
              <a:rPr sz="2400" spc="15" dirty="0">
                <a:latin typeface="Georgia"/>
                <a:cs typeface="Georgia"/>
              </a:rPr>
              <a:t> </a:t>
            </a:r>
            <a:r>
              <a:rPr sz="2400" dirty="0">
                <a:latin typeface="Georgia"/>
                <a:cs typeface="Georgia"/>
              </a:rPr>
              <a:t>&amp;</a:t>
            </a:r>
            <a:r>
              <a:rPr sz="2400" spc="-5" dirty="0">
                <a:latin typeface="Georgia"/>
                <a:cs typeface="Georgia"/>
              </a:rPr>
              <a:t> </a:t>
            </a:r>
            <a:r>
              <a:rPr sz="2400" spc="-10" dirty="0">
                <a:latin typeface="Georgia"/>
                <a:cs typeface="Georgia"/>
              </a:rPr>
              <a:t>i</a:t>
            </a:r>
            <a:r>
              <a:rPr sz="2400" spc="-5" dirty="0">
                <a:latin typeface="Georgia"/>
                <a:cs typeface="Georgia"/>
              </a:rPr>
              <a:t>n</a:t>
            </a:r>
            <a:r>
              <a:rPr sz="2400" spc="-40" dirty="0">
                <a:latin typeface="Georgia"/>
                <a:cs typeface="Georgia"/>
              </a:rPr>
              <a:t>d</a:t>
            </a:r>
            <a:r>
              <a:rPr sz="2400" spc="-10" dirty="0">
                <a:latin typeface="Georgia"/>
                <a:cs typeface="Georgia"/>
              </a:rPr>
              <a:t>i</a:t>
            </a:r>
            <a:r>
              <a:rPr sz="2400" spc="-5" dirty="0">
                <a:latin typeface="Georgia"/>
                <a:cs typeface="Georgia"/>
              </a:rPr>
              <a:t>r</a:t>
            </a:r>
            <a:r>
              <a:rPr sz="2400" spc="-10" dirty="0">
                <a:latin typeface="Georgia"/>
                <a:cs typeface="Georgia"/>
              </a:rPr>
              <a:t>e</a:t>
            </a:r>
            <a:r>
              <a:rPr sz="2400" spc="-15" dirty="0">
                <a:latin typeface="Georgia"/>
                <a:cs typeface="Georgia"/>
              </a:rPr>
              <a:t>c</a:t>
            </a:r>
            <a:r>
              <a:rPr sz="2400" dirty="0">
                <a:latin typeface="Georgia"/>
                <a:cs typeface="Georgia"/>
              </a:rPr>
              <a:t>t</a:t>
            </a:r>
            <a:r>
              <a:rPr sz="2400" spc="-5" dirty="0">
                <a:latin typeface="Georgia"/>
                <a:cs typeface="Georgia"/>
              </a:rPr>
              <a:t> </a:t>
            </a:r>
            <a:r>
              <a:rPr sz="2400" spc="-15" dirty="0">
                <a:latin typeface="Georgia"/>
                <a:cs typeface="Georgia"/>
              </a:rPr>
              <a:t>c</a:t>
            </a:r>
            <a:r>
              <a:rPr sz="2400" dirty="0">
                <a:latin typeface="Georgia"/>
                <a:cs typeface="Georgia"/>
              </a:rPr>
              <a:t>o</a:t>
            </a:r>
            <a:r>
              <a:rPr sz="2400" spc="-10" dirty="0">
                <a:latin typeface="Georgia"/>
                <a:cs typeface="Georgia"/>
              </a:rPr>
              <a:t>s</a:t>
            </a:r>
            <a:r>
              <a:rPr sz="2400" spc="5" dirty="0">
                <a:latin typeface="Georgia"/>
                <a:cs typeface="Georgia"/>
              </a:rPr>
              <a:t>t</a:t>
            </a:r>
            <a:r>
              <a:rPr sz="2400" dirty="0">
                <a:latin typeface="Georgia"/>
                <a:cs typeface="Georgia"/>
              </a:rPr>
              <a:t>s </a:t>
            </a:r>
            <a:r>
              <a:rPr sz="2400" spc="-10" dirty="0">
                <a:latin typeface="Georgia"/>
                <a:cs typeface="Georgia"/>
              </a:rPr>
              <a:t>i</a:t>
            </a:r>
            <a:r>
              <a:rPr sz="2400" spc="-5" dirty="0">
                <a:latin typeface="Georgia"/>
                <a:cs typeface="Georgia"/>
              </a:rPr>
              <a:t>n</a:t>
            </a:r>
            <a:r>
              <a:rPr sz="2400" spc="-15" dirty="0">
                <a:latin typeface="Georgia"/>
                <a:cs typeface="Georgia"/>
              </a:rPr>
              <a:t>c</a:t>
            </a:r>
            <a:r>
              <a:rPr sz="2400" spc="5" dirty="0">
                <a:latin typeface="Georgia"/>
                <a:cs typeface="Georgia"/>
              </a:rPr>
              <a:t>u</a:t>
            </a:r>
            <a:r>
              <a:rPr sz="2400" spc="-5" dirty="0">
                <a:latin typeface="Georgia"/>
                <a:cs typeface="Georgia"/>
              </a:rPr>
              <a:t>rr</a:t>
            </a:r>
            <a:r>
              <a:rPr sz="2400" spc="-10" dirty="0">
                <a:latin typeface="Georgia"/>
                <a:cs typeface="Georgia"/>
              </a:rPr>
              <a:t>e</a:t>
            </a:r>
            <a:r>
              <a:rPr sz="2400" dirty="0">
                <a:latin typeface="Georgia"/>
                <a:cs typeface="Georgia"/>
              </a:rPr>
              <a:t>d</a:t>
            </a:r>
            <a:r>
              <a:rPr sz="2400" spc="-20" dirty="0">
                <a:latin typeface="Georgia"/>
                <a:cs typeface="Georgia"/>
              </a:rPr>
              <a:t> </a:t>
            </a:r>
            <a:r>
              <a:rPr sz="2400" spc="-10" dirty="0">
                <a:latin typeface="Georgia"/>
                <a:cs typeface="Georgia"/>
              </a:rPr>
              <a:t>i</a:t>
            </a:r>
            <a:r>
              <a:rPr sz="2400" dirty="0">
                <a:latin typeface="Georgia"/>
                <a:cs typeface="Georgia"/>
              </a:rPr>
              <a:t>n</a:t>
            </a:r>
            <a:r>
              <a:rPr sz="2400" spc="-5" dirty="0">
                <a:latin typeface="Georgia"/>
                <a:cs typeface="Georgia"/>
              </a:rPr>
              <a:t> </a:t>
            </a:r>
            <a:r>
              <a:rPr sz="2400" spc="-15" dirty="0">
                <a:latin typeface="Georgia"/>
                <a:cs typeface="Georgia"/>
              </a:rPr>
              <a:t>acc</a:t>
            </a:r>
            <a:r>
              <a:rPr sz="2400" dirty="0">
                <a:latin typeface="Georgia"/>
                <a:cs typeface="Georgia"/>
              </a:rPr>
              <a:t>o</a:t>
            </a:r>
            <a:r>
              <a:rPr sz="2400" spc="-10" dirty="0">
                <a:latin typeface="Georgia"/>
                <a:cs typeface="Georgia"/>
              </a:rPr>
              <a:t>m</a:t>
            </a:r>
            <a:r>
              <a:rPr sz="2400" spc="-5" dirty="0">
                <a:latin typeface="Georgia"/>
                <a:cs typeface="Georgia"/>
              </a:rPr>
              <a:t>p</a:t>
            </a:r>
            <a:r>
              <a:rPr sz="2400" spc="5" dirty="0">
                <a:latin typeface="Georgia"/>
                <a:cs typeface="Georgia"/>
              </a:rPr>
              <a:t>l</a:t>
            </a:r>
            <a:r>
              <a:rPr sz="2400" spc="-10" dirty="0">
                <a:latin typeface="Georgia"/>
                <a:cs typeface="Georgia"/>
              </a:rPr>
              <a:t>is</a:t>
            </a:r>
            <a:r>
              <a:rPr sz="2400" spc="-35" dirty="0">
                <a:latin typeface="Georgia"/>
                <a:cs typeface="Georgia"/>
              </a:rPr>
              <a:t>h</a:t>
            </a:r>
            <a:r>
              <a:rPr sz="2400" spc="-10" dirty="0">
                <a:latin typeface="Georgia"/>
                <a:cs typeface="Georgia"/>
              </a:rPr>
              <a:t>i</a:t>
            </a:r>
            <a:r>
              <a:rPr sz="2400" spc="-5" dirty="0">
                <a:latin typeface="Georgia"/>
                <a:cs typeface="Georgia"/>
              </a:rPr>
              <a:t>n</a:t>
            </a:r>
            <a:r>
              <a:rPr sz="2400" dirty="0">
                <a:latin typeface="Georgia"/>
                <a:cs typeface="Georgia"/>
              </a:rPr>
              <a:t>g</a:t>
            </a:r>
            <a:r>
              <a:rPr sz="2400" spc="25" dirty="0">
                <a:latin typeface="Georgia"/>
                <a:cs typeface="Georgia"/>
              </a:rPr>
              <a:t> </a:t>
            </a:r>
            <a:r>
              <a:rPr sz="2400" dirty="0">
                <a:latin typeface="Georgia"/>
                <a:cs typeface="Georgia"/>
              </a:rPr>
              <a:t>w</a:t>
            </a:r>
            <a:r>
              <a:rPr sz="2400" spc="-25" dirty="0">
                <a:latin typeface="Georgia"/>
                <a:cs typeface="Georgia"/>
              </a:rPr>
              <a:t>o</a:t>
            </a:r>
            <a:r>
              <a:rPr sz="2400" spc="-5" dirty="0">
                <a:latin typeface="Georgia"/>
                <a:cs typeface="Georgia"/>
              </a:rPr>
              <a:t>r</a:t>
            </a:r>
            <a:r>
              <a:rPr sz="2400" dirty="0">
                <a:latin typeface="Georgia"/>
                <a:cs typeface="Georgia"/>
              </a:rPr>
              <a:t>k</a:t>
            </a:r>
            <a:r>
              <a:rPr sz="2400" spc="15" dirty="0">
                <a:latin typeface="Georgia"/>
                <a:cs typeface="Georgia"/>
              </a:rPr>
              <a:t> </a:t>
            </a:r>
            <a:r>
              <a:rPr sz="2400" dirty="0">
                <a:latin typeface="Georgia"/>
                <a:cs typeface="Georgia"/>
              </a:rPr>
              <a:t>on</a:t>
            </a:r>
            <a:r>
              <a:rPr sz="2400" spc="-5" dirty="0">
                <a:latin typeface="Georgia"/>
                <a:cs typeface="Georgia"/>
              </a:rPr>
              <a:t> </a:t>
            </a:r>
            <a:r>
              <a:rPr sz="2400" spc="-15" dirty="0">
                <a:latin typeface="Georgia"/>
                <a:cs typeface="Georgia"/>
              </a:rPr>
              <a:t>a</a:t>
            </a:r>
            <a:r>
              <a:rPr sz="2400" dirty="0">
                <a:latin typeface="Georgia"/>
                <a:cs typeface="Georgia"/>
              </a:rPr>
              <a:t>n</a:t>
            </a:r>
            <a:r>
              <a:rPr sz="2400" spc="-5" dirty="0">
                <a:latin typeface="Georgia"/>
                <a:cs typeface="Georgia"/>
              </a:rPr>
              <a:t> </a:t>
            </a:r>
            <a:r>
              <a:rPr sz="2400" spc="-15" dirty="0">
                <a:latin typeface="Georgia"/>
                <a:cs typeface="Georgia"/>
              </a:rPr>
              <a:t>ac</a:t>
            </a:r>
            <a:r>
              <a:rPr sz="2400" spc="5" dirty="0">
                <a:latin typeface="Georgia"/>
                <a:cs typeface="Georgia"/>
              </a:rPr>
              <a:t>t</a:t>
            </a:r>
            <a:r>
              <a:rPr sz="2400" spc="-10" dirty="0">
                <a:latin typeface="Georgia"/>
                <a:cs typeface="Georgia"/>
              </a:rPr>
              <a:t>i</a:t>
            </a:r>
            <a:r>
              <a:rPr sz="2400" dirty="0">
                <a:latin typeface="Georgia"/>
                <a:cs typeface="Georgia"/>
              </a:rPr>
              <a:t>v</a:t>
            </a:r>
            <a:r>
              <a:rPr sz="2400" spc="-35" dirty="0">
                <a:latin typeface="Georgia"/>
                <a:cs typeface="Georgia"/>
              </a:rPr>
              <a:t>i</a:t>
            </a:r>
            <a:r>
              <a:rPr sz="2400" spc="5" dirty="0">
                <a:latin typeface="Georgia"/>
                <a:cs typeface="Georgia"/>
              </a:rPr>
              <a:t>t</a:t>
            </a:r>
            <a:r>
              <a:rPr sz="2400" dirty="0">
                <a:latin typeface="Georgia"/>
                <a:cs typeface="Georgia"/>
              </a:rPr>
              <a:t>y</a:t>
            </a:r>
            <a:r>
              <a:rPr sz="2400" spc="-45" dirty="0">
                <a:latin typeface="Georgia"/>
                <a:cs typeface="Georgia"/>
              </a:rPr>
              <a:t> </a:t>
            </a:r>
            <a:r>
              <a:rPr sz="2400" spc="-15" dirty="0">
                <a:latin typeface="Georgia"/>
                <a:cs typeface="Georgia"/>
              </a:rPr>
              <a:t>d</a:t>
            </a:r>
            <a:r>
              <a:rPr sz="2400" spc="5" dirty="0">
                <a:latin typeface="Georgia"/>
                <a:cs typeface="Georgia"/>
              </a:rPr>
              <a:t>u</a:t>
            </a:r>
            <a:r>
              <a:rPr sz="2400" spc="-5" dirty="0">
                <a:latin typeface="Georgia"/>
                <a:cs typeface="Georgia"/>
              </a:rPr>
              <a:t>r</a:t>
            </a:r>
            <a:r>
              <a:rPr sz="2400" spc="-10" dirty="0">
                <a:latin typeface="Georgia"/>
                <a:cs typeface="Georgia"/>
              </a:rPr>
              <a:t>i</a:t>
            </a:r>
            <a:r>
              <a:rPr sz="2400" spc="-5" dirty="0">
                <a:latin typeface="Georgia"/>
                <a:cs typeface="Georgia"/>
              </a:rPr>
              <a:t>n</a:t>
            </a:r>
            <a:r>
              <a:rPr sz="2400" dirty="0">
                <a:latin typeface="Georgia"/>
                <a:cs typeface="Georgia"/>
              </a:rPr>
              <a:t>g</a:t>
            </a:r>
            <a:r>
              <a:rPr sz="2400" spc="10" dirty="0">
                <a:latin typeface="Georgia"/>
                <a:cs typeface="Georgia"/>
              </a:rPr>
              <a:t> </a:t>
            </a:r>
            <a:r>
              <a:rPr sz="2400" dirty="0">
                <a:latin typeface="Georgia"/>
                <a:cs typeface="Georgia"/>
              </a:rPr>
              <a:t>a g</a:t>
            </a:r>
            <a:r>
              <a:rPr sz="2400" spc="-10" dirty="0">
                <a:latin typeface="Georgia"/>
                <a:cs typeface="Georgia"/>
              </a:rPr>
              <a:t>i</a:t>
            </a:r>
            <a:r>
              <a:rPr sz="2400" dirty="0">
                <a:latin typeface="Georgia"/>
                <a:cs typeface="Georgia"/>
              </a:rPr>
              <a:t>v</a:t>
            </a:r>
            <a:r>
              <a:rPr sz="2400" spc="-10" dirty="0">
                <a:latin typeface="Georgia"/>
                <a:cs typeface="Georgia"/>
              </a:rPr>
              <a:t>e</a:t>
            </a:r>
            <a:r>
              <a:rPr sz="2400" dirty="0">
                <a:latin typeface="Georgia"/>
                <a:cs typeface="Georgia"/>
              </a:rPr>
              <a:t>n </a:t>
            </a:r>
            <a:r>
              <a:rPr sz="2400" spc="-5" dirty="0">
                <a:latin typeface="Georgia"/>
                <a:cs typeface="Georgia"/>
              </a:rPr>
              <a:t>p</a:t>
            </a:r>
            <a:r>
              <a:rPr sz="2400" spc="-10" dirty="0">
                <a:latin typeface="Georgia"/>
                <a:cs typeface="Georgia"/>
              </a:rPr>
              <a:t>e</a:t>
            </a:r>
            <a:r>
              <a:rPr sz="2400" spc="-5" dirty="0">
                <a:latin typeface="Georgia"/>
                <a:cs typeface="Georgia"/>
              </a:rPr>
              <a:t>r</a:t>
            </a:r>
            <a:r>
              <a:rPr sz="2400" spc="-10" dirty="0">
                <a:latin typeface="Georgia"/>
                <a:cs typeface="Georgia"/>
              </a:rPr>
              <a:t>i</a:t>
            </a:r>
            <a:r>
              <a:rPr sz="2400" dirty="0">
                <a:latin typeface="Georgia"/>
                <a:cs typeface="Georgia"/>
              </a:rPr>
              <a:t>od</a:t>
            </a:r>
            <a:endParaRPr sz="2400">
              <a:latin typeface="Georgia"/>
              <a:cs typeface="Georgia"/>
            </a:endParaRPr>
          </a:p>
          <a:p>
            <a:pPr marL="27940" marR="251460">
              <a:lnSpc>
                <a:spcPts val="3460"/>
              </a:lnSpc>
              <a:spcBef>
                <a:spcPts val="185"/>
              </a:spcBef>
            </a:pPr>
            <a:r>
              <a:rPr sz="2400" b="1" u="sng" spc="-105" dirty="0">
                <a:latin typeface="Georgia"/>
                <a:cs typeface="Georgia"/>
              </a:rPr>
              <a:t>E</a:t>
            </a:r>
            <a:r>
              <a:rPr sz="2400" b="1" spc="-95" dirty="0">
                <a:latin typeface="Georgia"/>
                <a:cs typeface="Georgia"/>
              </a:rPr>
              <a:t>a</a:t>
            </a:r>
            <a:r>
              <a:rPr sz="2400" b="1" spc="-80" dirty="0">
                <a:latin typeface="Georgia"/>
                <a:cs typeface="Georgia"/>
              </a:rPr>
              <a:t>rne</a:t>
            </a:r>
            <a:r>
              <a:rPr sz="2400" b="1" spc="-105" dirty="0">
                <a:latin typeface="Georgia"/>
                <a:cs typeface="Georgia"/>
              </a:rPr>
              <a:t>d</a:t>
            </a:r>
            <a:r>
              <a:rPr sz="2400" b="1" spc="20" dirty="0">
                <a:latin typeface="Georgia"/>
                <a:cs typeface="Georgia"/>
              </a:rPr>
              <a:t> </a:t>
            </a:r>
            <a:r>
              <a:rPr sz="2400" b="1" spc="-125" dirty="0">
                <a:latin typeface="Georgia"/>
                <a:cs typeface="Georgia"/>
              </a:rPr>
              <a:t>V</a:t>
            </a:r>
            <a:r>
              <a:rPr sz="2400" b="1" u="sng" spc="-70" dirty="0">
                <a:latin typeface="Georgia"/>
                <a:cs typeface="Georgia"/>
              </a:rPr>
              <a:t>a</a:t>
            </a:r>
            <a:r>
              <a:rPr sz="2400" b="1" spc="-65" dirty="0">
                <a:latin typeface="Georgia"/>
                <a:cs typeface="Georgia"/>
              </a:rPr>
              <a:t>lu</a:t>
            </a:r>
            <a:r>
              <a:rPr sz="2400" b="1" spc="-90" dirty="0">
                <a:latin typeface="Georgia"/>
                <a:cs typeface="Georgia"/>
              </a:rPr>
              <a:t>e</a:t>
            </a:r>
            <a:r>
              <a:rPr sz="2400" b="1" dirty="0">
                <a:latin typeface="Georgia"/>
                <a:cs typeface="Georgia"/>
              </a:rPr>
              <a:t> </a:t>
            </a:r>
            <a:r>
              <a:rPr sz="2400" b="1" spc="-70" dirty="0">
                <a:latin typeface="Georgia"/>
                <a:cs typeface="Georgia"/>
              </a:rPr>
              <a:t>(</a:t>
            </a:r>
            <a:r>
              <a:rPr sz="2400" b="1" spc="-105" dirty="0">
                <a:latin typeface="Georgia"/>
                <a:cs typeface="Georgia"/>
              </a:rPr>
              <a:t>EV</a:t>
            </a:r>
            <a:r>
              <a:rPr sz="2400" b="1" spc="-65" dirty="0">
                <a:latin typeface="Georgia"/>
                <a:cs typeface="Georgia"/>
              </a:rPr>
              <a:t>),</a:t>
            </a:r>
            <a:r>
              <a:rPr sz="2400" b="1" spc="-25" dirty="0">
                <a:latin typeface="Georgia"/>
                <a:cs typeface="Georgia"/>
              </a:rPr>
              <a:t> </a:t>
            </a:r>
            <a:r>
              <a:rPr sz="2400" spc="5" dirty="0">
                <a:latin typeface="Georgia"/>
                <a:cs typeface="Georgia"/>
              </a:rPr>
              <a:t>f</a:t>
            </a:r>
            <a:r>
              <a:rPr sz="2400" dirty="0">
                <a:latin typeface="Georgia"/>
                <a:cs typeface="Georgia"/>
              </a:rPr>
              <a:t>o</a:t>
            </a:r>
            <a:r>
              <a:rPr sz="2400" spc="-5" dirty="0">
                <a:latin typeface="Georgia"/>
                <a:cs typeface="Georgia"/>
              </a:rPr>
              <a:t>r</a:t>
            </a:r>
            <a:r>
              <a:rPr sz="2400" spc="-10" dirty="0">
                <a:latin typeface="Georgia"/>
                <a:cs typeface="Georgia"/>
              </a:rPr>
              <a:t>me</a:t>
            </a:r>
            <a:r>
              <a:rPr sz="2400" spc="-5" dirty="0">
                <a:latin typeface="Georgia"/>
                <a:cs typeface="Georgia"/>
              </a:rPr>
              <a:t>r</a:t>
            </a:r>
            <a:r>
              <a:rPr sz="2400" spc="5" dirty="0">
                <a:latin typeface="Georgia"/>
                <a:cs typeface="Georgia"/>
              </a:rPr>
              <a:t>l</a:t>
            </a:r>
            <a:r>
              <a:rPr sz="2400" dirty="0">
                <a:latin typeface="Georgia"/>
                <a:cs typeface="Georgia"/>
              </a:rPr>
              <a:t>y</a:t>
            </a:r>
            <a:r>
              <a:rPr sz="2400" spc="10" dirty="0">
                <a:latin typeface="Georgia"/>
                <a:cs typeface="Georgia"/>
              </a:rPr>
              <a:t> </a:t>
            </a:r>
            <a:r>
              <a:rPr sz="2400" spc="-15" dirty="0">
                <a:latin typeface="Georgia"/>
                <a:cs typeface="Georgia"/>
              </a:rPr>
              <a:t>cal</a:t>
            </a:r>
            <a:r>
              <a:rPr sz="2400" spc="5" dirty="0">
                <a:latin typeface="Georgia"/>
                <a:cs typeface="Georgia"/>
              </a:rPr>
              <a:t>l</a:t>
            </a:r>
            <a:r>
              <a:rPr sz="2400" spc="-10" dirty="0">
                <a:latin typeface="Georgia"/>
                <a:cs typeface="Georgia"/>
              </a:rPr>
              <a:t>e</a:t>
            </a:r>
            <a:r>
              <a:rPr sz="2400" dirty="0">
                <a:latin typeface="Georgia"/>
                <a:cs typeface="Georgia"/>
              </a:rPr>
              <a:t>d</a:t>
            </a:r>
            <a:r>
              <a:rPr sz="2400" spc="-30" dirty="0">
                <a:latin typeface="Georgia"/>
                <a:cs typeface="Georgia"/>
              </a:rPr>
              <a:t> </a:t>
            </a:r>
            <a:r>
              <a:rPr sz="2400" spc="5" dirty="0">
                <a:latin typeface="Georgia"/>
                <a:cs typeface="Georgia"/>
              </a:rPr>
              <a:t>t</a:t>
            </a:r>
            <a:r>
              <a:rPr sz="2400" spc="-10" dirty="0">
                <a:latin typeface="Georgia"/>
                <a:cs typeface="Georgia"/>
              </a:rPr>
              <a:t>h</a:t>
            </a:r>
            <a:r>
              <a:rPr sz="2400" dirty="0">
                <a:latin typeface="Georgia"/>
                <a:cs typeface="Georgia"/>
              </a:rPr>
              <a:t>e</a:t>
            </a:r>
            <a:r>
              <a:rPr sz="2400" spc="-5" dirty="0">
                <a:latin typeface="Georgia"/>
                <a:cs typeface="Georgia"/>
              </a:rPr>
              <a:t> b</a:t>
            </a:r>
            <a:r>
              <a:rPr sz="2400" spc="5" dirty="0">
                <a:latin typeface="Georgia"/>
                <a:cs typeface="Georgia"/>
              </a:rPr>
              <a:t>u</a:t>
            </a:r>
            <a:r>
              <a:rPr sz="2400" spc="-40" dirty="0">
                <a:latin typeface="Georgia"/>
                <a:cs typeface="Georgia"/>
              </a:rPr>
              <a:t>d</a:t>
            </a:r>
            <a:r>
              <a:rPr sz="2400" dirty="0">
                <a:latin typeface="Georgia"/>
                <a:cs typeface="Georgia"/>
              </a:rPr>
              <a:t>g</a:t>
            </a:r>
            <a:r>
              <a:rPr sz="2400" spc="-10" dirty="0">
                <a:latin typeface="Georgia"/>
                <a:cs typeface="Georgia"/>
              </a:rPr>
              <a:t>e</a:t>
            </a:r>
            <a:r>
              <a:rPr sz="2400" spc="5" dirty="0">
                <a:latin typeface="Georgia"/>
                <a:cs typeface="Georgia"/>
              </a:rPr>
              <a:t>t</a:t>
            </a:r>
            <a:r>
              <a:rPr sz="2400" spc="-10" dirty="0">
                <a:latin typeface="Georgia"/>
                <a:cs typeface="Georgia"/>
              </a:rPr>
              <a:t>e</a:t>
            </a:r>
            <a:r>
              <a:rPr sz="2400" dirty="0">
                <a:latin typeface="Georgia"/>
                <a:cs typeface="Georgia"/>
              </a:rPr>
              <a:t>d</a:t>
            </a:r>
            <a:r>
              <a:rPr sz="2400" spc="-20" dirty="0">
                <a:latin typeface="Georgia"/>
                <a:cs typeface="Georgia"/>
              </a:rPr>
              <a:t> </a:t>
            </a:r>
            <a:r>
              <a:rPr sz="2400" spc="-15" dirty="0">
                <a:latin typeface="Georgia"/>
                <a:cs typeface="Georgia"/>
              </a:rPr>
              <a:t>c</a:t>
            </a:r>
            <a:r>
              <a:rPr sz="2400" dirty="0">
                <a:latin typeface="Georgia"/>
                <a:cs typeface="Georgia"/>
              </a:rPr>
              <a:t>o</a:t>
            </a:r>
            <a:r>
              <a:rPr sz="2400" spc="-10" dirty="0">
                <a:latin typeface="Georgia"/>
                <a:cs typeface="Georgia"/>
              </a:rPr>
              <a:t>s</a:t>
            </a:r>
            <a:r>
              <a:rPr sz="2400" dirty="0">
                <a:latin typeface="Georgia"/>
                <a:cs typeface="Georgia"/>
              </a:rPr>
              <a:t>t of</a:t>
            </a:r>
            <a:r>
              <a:rPr sz="2400" spc="-15" dirty="0">
                <a:latin typeface="Georgia"/>
                <a:cs typeface="Georgia"/>
              </a:rPr>
              <a:t> </a:t>
            </a:r>
            <a:r>
              <a:rPr sz="2400" dirty="0">
                <a:latin typeface="Georgia"/>
                <a:cs typeface="Georgia"/>
              </a:rPr>
              <a:t>wo</a:t>
            </a:r>
            <a:r>
              <a:rPr sz="2400" spc="-30" dirty="0">
                <a:latin typeface="Georgia"/>
                <a:cs typeface="Georgia"/>
              </a:rPr>
              <a:t>r</a:t>
            </a:r>
            <a:r>
              <a:rPr sz="2400" dirty="0">
                <a:latin typeface="Georgia"/>
                <a:cs typeface="Georgia"/>
              </a:rPr>
              <a:t>k</a:t>
            </a:r>
            <a:r>
              <a:rPr sz="2400" spc="40" dirty="0">
                <a:latin typeface="Georgia"/>
                <a:cs typeface="Georgia"/>
              </a:rPr>
              <a:t> </a:t>
            </a:r>
            <a:r>
              <a:rPr sz="2400" spc="-5" dirty="0">
                <a:latin typeface="Georgia"/>
                <a:cs typeface="Georgia"/>
              </a:rPr>
              <a:t>p</a:t>
            </a:r>
            <a:r>
              <a:rPr sz="2400" spc="-10" dirty="0">
                <a:latin typeface="Georgia"/>
                <a:cs typeface="Georgia"/>
              </a:rPr>
              <a:t>e</a:t>
            </a:r>
            <a:r>
              <a:rPr sz="2400" spc="-5" dirty="0">
                <a:latin typeface="Georgia"/>
                <a:cs typeface="Georgia"/>
              </a:rPr>
              <a:t>r</a:t>
            </a:r>
            <a:r>
              <a:rPr sz="2400" spc="-15" dirty="0">
                <a:latin typeface="Georgia"/>
                <a:cs typeface="Georgia"/>
              </a:rPr>
              <a:t>f</a:t>
            </a:r>
            <a:r>
              <a:rPr sz="2400" dirty="0">
                <a:latin typeface="Georgia"/>
                <a:cs typeface="Georgia"/>
              </a:rPr>
              <a:t>o</a:t>
            </a:r>
            <a:r>
              <a:rPr sz="2400" spc="-5" dirty="0">
                <a:latin typeface="Georgia"/>
                <a:cs typeface="Georgia"/>
              </a:rPr>
              <a:t>r</a:t>
            </a:r>
            <a:r>
              <a:rPr sz="2400" spc="-10" dirty="0">
                <a:latin typeface="Georgia"/>
                <a:cs typeface="Georgia"/>
              </a:rPr>
              <a:t>me</a:t>
            </a:r>
            <a:r>
              <a:rPr sz="2400" dirty="0">
                <a:latin typeface="Georgia"/>
                <a:cs typeface="Georgia"/>
              </a:rPr>
              <a:t>d</a:t>
            </a:r>
            <a:r>
              <a:rPr sz="2400" spc="5" dirty="0">
                <a:latin typeface="Georgia"/>
                <a:cs typeface="Georgia"/>
              </a:rPr>
              <a:t> (</a:t>
            </a:r>
            <a:r>
              <a:rPr sz="2400" spc="-15" dirty="0">
                <a:latin typeface="Georgia"/>
                <a:cs typeface="Georgia"/>
              </a:rPr>
              <a:t>B</a:t>
            </a:r>
            <a:r>
              <a:rPr sz="2400" spc="-10" dirty="0">
                <a:latin typeface="Georgia"/>
                <a:cs typeface="Georgia"/>
              </a:rPr>
              <a:t>C</a:t>
            </a:r>
            <a:r>
              <a:rPr sz="2400" dirty="0">
                <a:latin typeface="Georgia"/>
                <a:cs typeface="Georgia"/>
              </a:rPr>
              <a:t>W</a:t>
            </a:r>
            <a:r>
              <a:rPr sz="2400" spc="-30" dirty="0">
                <a:latin typeface="Georgia"/>
                <a:cs typeface="Georgia"/>
              </a:rPr>
              <a:t>P</a:t>
            </a:r>
            <a:r>
              <a:rPr sz="2400" spc="5" dirty="0">
                <a:latin typeface="Georgia"/>
                <a:cs typeface="Georgia"/>
              </a:rPr>
              <a:t>)</a:t>
            </a:r>
            <a:r>
              <a:rPr sz="2400" dirty="0">
                <a:latin typeface="Georgia"/>
                <a:cs typeface="Georgia"/>
              </a:rPr>
              <a:t>,</a:t>
            </a:r>
            <a:r>
              <a:rPr sz="2400" spc="15" dirty="0">
                <a:latin typeface="Georgia"/>
                <a:cs typeface="Georgia"/>
              </a:rPr>
              <a:t> </a:t>
            </a:r>
            <a:r>
              <a:rPr sz="2400" spc="-10" dirty="0">
                <a:latin typeface="Georgia"/>
                <a:cs typeface="Georgia"/>
              </a:rPr>
              <a:t>i</a:t>
            </a:r>
            <a:r>
              <a:rPr sz="2400" dirty="0">
                <a:latin typeface="Georgia"/>
                <a:cs typeface="Georgia"/>
              </a:rPr>
              <a:t>s</a:t>
            </a:r>
            <a:r>
              <a:rPr sz="2400" spc="-35" dirty="0">
                <a:latin typeface="Georgia"/>
                <a:cs typeface="Georgia"/>
              </a:rPr>
              <a:t> </a:t>
            </a:r>
            <a:r>
              <a:rPr sz="2400" spc="5" dirty="0">
                <a:latin typeface="Georgia"/>
                <a:cs typeface="Georgia"/>
              </a:rPr>
              <a:t>t</a:t>
            </a:r>
            <a:r>
              <a:rPr sz="2400" spc="-10" dirty="0">
                <a:latin typeface="Georgia"/>
                <a:cs typeface="Georgia"/>
              </a:rPr>
              <a:t>h</a:t>
            </a:r>
            <a:r>
              <a:rPr sz="2400" dirty="0">
                <a:latin typeface="Georgia"/>
                <a:cs typeface="Georgia"/>
              </a:rPr>
              <a:t>e</a:t>
            </a:r>
            <a:r>
              <a:rPr sz="2400" spc="-5" dirty="0">
                <a:latin typeface="Georgia"/>
                <a:cs typeface="Georgia"/>
              </a:rPr>
              <a:t> p</a:t>
            </a:r>
            <a:r>
              <a:rPr sz="2400" spc="-10" dirty="0">
                <a:latin typeface="Georgia"/>
                <a:cs typeface="Georgia"/>
              </a:rPr>
              <a:t>e</a:t>
            </a:r>
            <a:r>
              <a:rPr sz="2400" spc="-5" dirty="0">
                <a:latin typeface="Georgia"/>
                <a:cs typeface="Georgia"/>
              </a:rPr>
              <a:t>r</a:t>
            </a:r>
            <a:r>
              <a:rPr sz="2400" spc="-15" dirty="0">
                <a:latin typeface="Georgia"/>
                <a:cs typeface="Georgia"/>
              </a:rPr>
              <a:t>c</a:t>
            </a:r>
            <a:r>
              <a:rPr sz="2400" spc="-10" dirty="0">
                <a:latin typeface="Georgia"/>
                <a:cs typeface="Georgia"/>
              </a:rPr>
              <a:t>e</a:t>
            </a:r>
            <a:r>
              <a:rPr sz="2400" spc="-5" dirty="0">
                <a:latin typeface="Georgia"/>
                <a:cs typeface="Georgia"/>
              </a:rPr>
              <a:t>n</a:t>
            </a:r>
            <a:r>
              <a:rPr sz="2400" spc="5" dirty="0">
                <a:latin typeface="Georgia"/>
                <a:cs typeface="Georgia"/>
              </a:rPr>
              <a:t>t</a:t>
            </a:r>
            <a:r>
              <a:rPr sz="2400" spc="-15" dirty="0">
                <a:latin typeface="Georgia"/>
                <a:cs typeface="Georgia"/>
              </a:rPr>
              <a:t>a</a:t>
            </a:r>
            <a:r>
              <a:rPr sz="2400" dirty="0">
                <a:latin typeface="Georgia"/>
                <a:cs typeface="Georgia"/>
              </a:rPr>
              <a:t>ge</a:t>
            </a:r>
            <a:r>
              <a:rPr sz="2400" spc="10" dirty="0">
                <a:latin typeface="Georgia"/>
                <a:cs typeface="Georgia"/>
              </a:rPr>
              <a:t> </a:t>
            </a:r>
            <a:r>
              <a:rPr sz="2400" dirty="0">
                <a:latin typeface="Georgia"/>
                <a:cs typeface="Georgia"/>
              </a:rPr>
              <a:t>of</a:t>
            </a:r>
            <a:r>
              <a:rPr sz="2400" spc="-15" dirty="0">
                <a:latin typeface="Georgia"/>
                <a:cs typeface="Georgia"/>
              </a:rPr>
              <a:t> </a:t>
            </a:r>
            <a:r>
              <a:rPr sz="2400" spc="-20" dirty="0">
                <a:latin typeface="Georgia"/>
                <a:cs typeface="Georgia"/>
              </a:rPr>
              <a:t>w</a:t>
            </a:r>
            <a:r>
              <a:rPr sz="2400" dirty="0">
                <a:latin typeface="Georgia"/>
                <a:cs typeface="Georgia"/>
              </a:rPr>
              <a:t>o</a:t>
            </a:r>
            <a:r>
              <a:rPr sz="2400" spc="-5" dirty="0">
                <a:latin typeface="Georgia"/>
                <a:cs typeface="Georgia"/>
              </a:rPr>
              <a:t>r</a:t>
            </a:r>
            <a:r>
              <a:rPr sz="2400" dirty="0">
                <a:latin typeface="Georgia"/>
                <a:cs typeface="Georgia"/>
              </a:rPr>
              <a:t>k</a:t>
            </a:r>
            <a:endParaRPr sz="2400">
              <a:latin typeface="Georgia"/>
              <a:cs typeface="Georgia"/>
            </a:endParaRPr>
          </a:p>
          <a:p>
            <a:pPr marL="27940">
              <a:lnSpc>
                <a:spcPct val="100000"/>
              </a:lnSpc>
              <a:spcBef>
                <a:spcPts val="385"/>
              </a:spcBef>
            </a:pPr>
            <a:r>
              <a:rPr sz="2400" spc="-15" dirty="0">
                <a:latin typeface="Georgia"/>
                <a:cs typeface="Georgia"/>
              </a:rPr>
              <a:t>ac</a:t>
            </a:r>
            <a:r>
              <a:rPr sz="2400" spc="5" dirty="0">
                <a:latin typeface="Georgia"/>
                <a:cs typeface="Georgia"/>
              </a:rPr>
              <a:t>tu</a:t>
            </a:r>
            <a:r>
              <a:rPr sz="2400" spc="-15" dirty="0">
                <a:latin typeface="Georgia"/>
                <a:cs typeface="Georgia"/>
              </a:rPr>
              <a:t>a</a:t>
            </a:r>
            <a:r>
              <a:rPr sz="2400" spc="5" dirty="0">
                <a:latin typeface="Georgia"/>
                <a:cs typeface="Georgia"/>
              </a:rPr>
              <a:t>ll</a:t>
            </a:r>
            <a:r>
              <a:rPr sz="2400" dirty="0">
                <a:latin typeface="Georgia"/>
                <a:cs typeface="Georgia"/>
              </a:rPr>
              <a:t>y</a:t>
            </a:r>
            <a:r>
              <a:rPr sz="2400" spc="10" dirty="0">
                <a:latin typeface="Georgia"/>
                <a:cs typeface="Georgia"/>
              </a:rPr>
              <a:t> </a:t>
            </a:r>
            <a:r>
              <a:rPr sz="2400" spc="-15" dirty="0">
                <a:latin typeface="Georgia"/>
                <a:cs typeface="Georgia"/>
              </a:rPr>
              <a:t>c</a:t>
            </a:r>
            <a:r>
              <a:rPr sz="2400" dirty="0">
                <a:latin typeface="Georgia"/>
                <a:cs typeface="Georgia"/>
              </a:rPr>
              <a:t>o</a:t>
            </a:r>
            <a:r>
              <a:rPr sz="2400" spc="-10" dirty="0">
                <a:latin typeface="Georgia"/>
                <a:cs typeface="Georgia"/>
              </a:rPr>
              <a:t>m</a:t>
            </a:r>
            <a:r>
              <a:rPr sz="2400" spc="-30" dirty="0">
                <a:latin typeface="Georgia"/>
                <a:cs typeface="Georgia"/>
              </a:rPr>
              <a:t>p</a:t>
            </a:r>
            <a:r>
              <a:rPr sz="2400" spc="5" dirty="0">
                <a:latin typeface="Georgia"/>
                <a:cs typeface="Georgia"/>
              </a:rPr>
              <a:t>l</a:t>
            </a:r>
            <a:r>
              <a:rPr sz="2400" spc="-10" dirty="0">
                <a:latin typeface="Georgia"/>
                <a:cs typeface="Georgia"/>
              </a:rPr>
              <a:t>e</a:t>
            </a:r>
            <a:r>
              <a:rPr sz="2400" spc="5" dirty="0">
                <a:latin typeface="Georgia"/>
                <a:cs typeface="Georgia"/>
              </a:rPr>
              <a:t>t</a:t>
            </a:r>
            <a:r>
              <a:rPr sz="2400" spc="-10" dirty="0">
                <a:latin typeface="Georgia"/>
                <a:cs typeface="Georgia"/>
              </a:rPr>
              <a:t>e</a:t>
            </a:r>
            <a:r>
              <a:rPr sz="2400" dirty="0">
                <a:latin typeface="Georgia"/>
                <a:cs typeface="Georgia"/>
              </a:rPr>
              <a:t>d</a:t>
            </a:r>
            <a:r>
              <a:rPr sz="2400" spc="5" dirty="0">
                <a:latin typeface="Georgia"/>
                <a:cs typeface="Georgia"/>
              </a:rPr>
              <a:t> </a:t>
            </a:r>
            <a:r>
              <a:rPr sz="2400" spc="-35" dirty="0">
                <a:latin typeface="Georgia"/>
                <a:cs typeface="Georgia"/>
              </a:rPr>
              <a:t>m</a:t>
            </a:r>
            <a:r>
              <a:rPr sz="2400" spc="-15" dirty="0">
                <a:latin typeface="Georgia"/>
                <a:cs typeface="Georgia"/>
              </a:rPr>
              <a:t>u</a:t>
            </a:r>
            <a:r>
              <a:rPr sz="2400" spc="5" dirty="0">
                <a:latin typeface="Georgia"/>
                <a:cs typeface="Georgia"/>
              </a:rPr>
              <a:t>lt</a:t>
            </a:r>
            <a:r>
              <a:rPr sz="2400" spc="-10" dirty="0">
                <a:latin typeface="Georgia"/>
                <a:cs typeface="Georgia"/>
              </a:rPr>
              <a:t>i</a:t>
            </a:r>
            <a:r>
              <a:rPr sz="2400" spc="-5" dirty="0">
                <a:latin typeface="Georgia"/>
                <a:cs typeface="Georgia"/>
              </a:rPr>
              <a:t>p</a:t>
            </a:r>
            <a:r>
              <a:rPr sz="2400" spc="5" dirty="0">
                <a:latin typeface="Georgia"/>
                <a:cs typeface="Georgia"/>
              </a:rPr>
              <a:t>l</a:t>
            </a:r>
            <a:r>
              <a:rPr sz="2400" spc="-10" dirty="0">
                <a:latin typeface="Georgia"/>
                <a:cs typeface="Georgia"/>
              </a:rPr>
              <a:t>ie</a:t>
            </a:r>
            <a:r>
              <a:rPr sz="2400" dirty="0">
                <a:latin typeface="Georgia"/>
                <a:cs typeface="Georgia"/>
              </a:rPr>
              <a:t>d</a:t>
            </a:r>
            <a:r>
              <a:rPr sz="2400" spc="5" dirty="0">
                <a:latin typeface="Georgia"/>
                <a:cs typeface="Georgia"/>
              </a:rPr>
              <a:t> </a:t>
            </a:r>
            <a:r>
              <a:rPr sz="2400" spc="-5" dirty="0">
                <a:latin typeface="Georgia"/>
                <a:cs typeface="Georgia"/>
              </a:rPr>
              <a:t>b</a:t>
            </a:r>
            <a:r>
              <a:rPr sz="2400" dirty="0">
                <a:latin typeface="Georgia"/>
                <a:cs typeface="Georgia"/>
              </a:rPr>
              <a:t>y</a:t>
            </a:r>
            <a:r>
              <a:rPr sz="2400" spc="-30" dirty="0">
                <a:latin typeface="Georgia"/>
                <a:cs typeface="Georgia"/>
              </a:rPr>
              <a:t> </a:t>
            </a:r>
            <a:r>
              <a:rPr sz="2400" spc="5" dirty="0">
                <a:latin typeface="Georgia"/>
                <a:cs typeface="Georgia"/>
              </a:rPr>
              <a:t>t</a:t>
            </a:r>
            <a:r>
              <a:rPr sz="2400" spc="-10" dirty="0">
                <a:latin typeface="Georgia"/>
                <a:cs typeface="Georgia"/>
              </a:rPr>
              <a:t>h</a:t>
            </a:r>
            <a:r>
              <a:rPr sz="2400" dirty="0">
                <a:latin typeface="Georgia"/>
                <a:cs typeface="Georgia"/>
              </a:rPr>
              <a:t>e</a:t>
            </a:r>
            <a:r>
              <a:rPr sz="2400" spc="15" dirty="0">
                <a:latin typeface="Georgia"/>
                <a:cs typeface="Georgia"/>
              </a:rPr>
              <a:t> </a:t>
            </a:r>
            <a:r>
              <a:rPr sz="2400" spc="-30" dirty="0">
                <a:latin typeface="Georgia"/>
                <a:cs typeface="Georgia"/>
              </a:rPr>
              <a:t>p</a:t>
            </a:r>
            <a:r>
              <a:rPr sz="2400" spc="5" dirty="0">
                <a:latin typeface="Georgia"/>
                <a:cs typeface="Georgia"/>
              </a:rPr>
              <a:t>l</a:t>
            </a:r>
            <a:r>
              <a:rPr sz="2400" spc="-15" dirty="0">
                <a:latin typeface="Georgia"/>
                <a:cs typeface="Georgia"/>
              </a:rPr>
              <a:t>a</a:t>
            </a:r>
            <a:r>
              <a:rPr sz="2400" spc="-5" dirty="0">
                <a:latin typeface="Georgia"/>
                <a:cs typeface="Georgia"/>
              </a:rPr>
              <a:t>nn</a:t>
            </a:r>
            <a:r>
              <a:rPr sz="2400" spc="-10" dirty="0">
                <a:latin typeface="Georgia"/>
                <a:cs typeface="Georgia"/>
              </a:rPr>
              <a:t>e</a:t>
            </a:r>
            <a:r>
              <a:rPr sz="2400" dirty="0">
                <a:latin typeface="Georgia"/>
                <a:cs typeface="Georgia"/>
              </a:rPr>
              <a:t>d</a:t>
            </a:r>
            <a:r>
              <a:rPr sz="2400" spc="-25" dirty="0">
                <a:latin typeface="Georgia"/>
                <a:cs typeface="Georgia"/>
              </a:rPr>
              <a:t> </a:t>
            </a:r>
            <a:r>
              <a:rPr sz="2400" dirty="0">
                <a:latin typeface="Georgia"/>
                <a:cs typeface="Georgia"/>
              </a:rPr>
              <a:t>v</a:t>
            </a:r>
            <a:r>
              <a:rPr sz="2400" spc="-15" dirty="0">
                <a:latin typeface="Georgia"/>
                <a:cs typeface="Georgia"/>
              </a:rPr>
              <a:t>al</a:t>
            </a:r>
            <a:r>
              <a:rPr sz="2400" spc="5" dirty="0">
                <a:latin typeface="Georgia"/>
                <a:cs typeface="Georgia"/>
              </a:rPr>
              <a:t>u</a:t>
            </a:r>
            <a:r>
              <a:rPr sz="2400" dirty="0">
                <a:latin typeface="Georgia"/>
                <a:cs typeface="Georgia"/>
              </a:rPr>
              <a:t>e</a:t>
            </a:r>
            <a:endParaRPr sz="240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  <a:spcBef>
                <a:spcPts val="1885"/>
              </a:spcBef>
            </a:pPr>
            <a:r>
              <a:rPr sz="1400" spc="-15" dirty="0">
                <a:solidFill>
                  <a:srgbClr val="A07B35"/>
                </a:solidFill>
                <a:latin typeface="Arial"/>
                <a:cs typeface="Arial"/>
              </a:rPr>
              <a:t>3</a:t>
            </a:r>
            <a:r>
              <a:rPr sz="1400" spc="-5" dirty="0">
                <a:solidFill>
                  <a:srgbClr val="A07B35"/>
                </a:solidFill>
                <a:latin typeface="Arial"/>
                <a:cs typeface="Arial"/>
              </a:rPr>
              <a:t>5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73608" y="1816607"/>
            <a:ext cx="8281416" cy="29961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16865">
              <a:lnSpc>
                <a:spcPct val="100000"/>
              </a:lnSpc>
            </a:pPr>
            <a:r>
              <a:rPr spc="-10" dirty="0"/>
              <a:t>E</a:t>
            </a:r>
            <a:r>
              <a:rPr spc="-20" dirty="0"/>
              <a:t>V</a:t>
            </a:r>
            <a:r>
              <a:rPr spc="-10" dirty="0"/>
              <a:t>M</a:t>
            </a:r>
            <a:r>
              <a:rPr spc="15" dirty="0"/>
              <a:t> </a:t>
            </a:r>
            <a:r>
              <a:rPr spc="-5" dirty="0"/>
              <a:t>Fo</a:t>
            </a:r>
            <a:r>
              <a:rPr spc="-10" dirty="0"/>
              <a:t>r</a:t>
            </a:r>
            <a:r>
              <a:rPr spc="-25" dirty="0"/>
              <a:t>m</a:t>
            </a:r>
            <a:r>
              <a:rPr spc="-15" dirty="0"/>
              <a:t>ula</a:t>
            </a:r>
            <a:r>
              <a:rPr spc="-5" dirty="0"/>
              <a:t>s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spc="-5" dirty="0"/>
              <a:t>37</a:t>
            </a:fld>
            <a:endParaRPr spc="-5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320040"/>
          </a:xfrm>
          <a:custGeom>
            <a:avLst/>
            <a:gdLst/>
            <a:ahLst/>
            <a:cxnLst/>
            <a:rect l="l" t="t" r="r" b="b"/>
            <a:pathLst>
              <a:path w="9144000" h="320040">
                <a:moveTo>
                  <a:pt x="0" y="320040"/>
                </a:moveTo>
                <a:lnTo>
                  <a:pt x="9144000" y="320040"/>
                </a:lnTo>
                <a:lnTo>
                  <a:pt x="9144000" y="0"/>
                </a:lnTo>
                <a:lnTo>
                  <a:pt x="0" y="0"/>
                </a:lnTo>
                <a:lnTo>
                  <a:pt x="0" y="32004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33400" y="0"/>
            <a:ext cx="8610600" cy="228600"/>
          </a:xfrm>
          <a:custGeom>
            <a:avLst/>
            <a:gdLst/>
            <a:ahLst/>
            <a:cxnLst/>
            <a:rect l="l" t="t" r="r" b="b"/>
            <a:pathLst>
              <a:path w="8610600" h="228600">
                <a:moveTo>
                  <a:pt x="0" y="228600"/>
                </a:moveTo>
                <a:lnTo>
                  <a:pt x="8610600" y="228600"/>
                </a:lnTo>
                <a:lnTo>
                  <a:pt x="8610600" y="0"/>
                </a:lnTo>
                <a:lnTo>
                  <a:pt x="0" y="0"/>
                </a:lnTo>
                <a:lnTo>
                  <a:pt x="0" y="228600"/>
                </a:lnTo>
                <a:close/>
              </a:path>
            </a:pathLst>
          </a:custGeom>
          <a:solidFill>
            <a:srgbClr val="765E5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545592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26008" y="673609"/>
            <a:ext cx="7568183" cy="5257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spc="-5" dirty="0"/>
              <a:t>38</a:t>
            </a:fld>
            <a:endParaRPr spc="-5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16865">
              <a:lnSpc>
                <a:spcPct val="100000"/>
              </a:lnSpc>
            </a:pPr>
            <a:r>
              <a:rPr spc="-10" dirty="0"/>
              <a:t>E</a:t>
            </a:r>
            <a:r>
              <a:rPr spc="-20" dirty="0"/>
              <a:t>V</a:t>
            </a:r>
            <a:r>
              <a:rPr spc="-10" dirty="0"/>
              <a:t>M</a:t>
            </a:r>
            <a:r>
              <a:rPr spc="15" dirty="0"/>
              <a:t> </a:t>
            </a:r>
            <a:r>
              <a:rPr spc="-10" dirty="0"/>
              <a:t>E</a:t>
            </a:r>
            <a:r>
              <a:rPr spc="-20" dirty="0"/>
              <a:t>x</a:t>
            </a:r>
            <a:r>
              <a:rPr spc="-15" dirty="0"/>
              <a:t>a</a:t>
            </a:r>
            <a:r>
              <a:rPr spc="-10" dirty="0"/>
              <a:t>mp</a:t>
            </a:r>
            <a:r>
              <a:rPr spc="-15" dirty="0"/>
              <a:t>l</a:t>
            </a:r>
            <a:r>
              <a:rPr spc="-5" dirty="0"/>
              <a:t>e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spc="-5" dirty="0"/>
              <a:t>39</a:t>
            </a:fld>
            <a:endParaRPr spc="-5" dirty="0"/>
          </a:p>
        </p:txBody>
      </p:sp>
      <p:sp>
        <p:nvSpPr>
          <p:cNvPr id="4" name="object 4"/>
          <p:cNvSpPr txBox="1"/>
          <p:nvPr/>
        </p:nvSpPr>
        <p:spPr>
          <a:xfrm>
            <a:off x="688340" y="1594611"/>
            <a:ext cx="6820534" cy="4293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715895" marR="1772285" indent="15240" algn="just">
              <a:lnSpc>
                <a:spcPct val="120000"/>
              </a:lnSpc>
            </a:pPr>
            <a:r>
              <a:rPr sz="2900" dirty="0">
                <a:latin typeface="Georgia"/>
                <a:cs typeface="Georgia"/>
              </a:rPr>
              <a:t>PV</a:t>
            </a:r>
            <a:r>
              <a:rPr sz="2900" spc="5" dirty="0">
                <a:latin typeface="Georgia"/>
                <a:cs typeface="Georgia"/>
              </a:rPr>
              <a:t> </a:t>
            </a:r>
            <a:r>
              <a:rPr sz="2900" dirty="0">
                <a:latin typeface="Georgia"/>
                <a:cs typeface="Georgia"/>
              </a:rPr>
              <a:t>=</a:t>
            </a:r>
            <a:r>
              <a:rPr sz="2900" spc="-25" dirty="0">
                <a:latin typeface="Georgia"/>
                <a:cs typeface="Georgia"/>
              </a:rPr>
              <a:t> </a:t>
            </a:r>
            <a:r>
              <a:rPr sz="2900" dirty="0">
                <a:latin typeface="Georgia"/>
                <a:cs typeface="Georgia"/>
              </a:rPr>
              <a:t>$</a:t>
            </a:r>
            <a:r>
              <a:rPr sz="2900" spc="-15" dirty="0">
                <a:latin typeface="Georgia"/>
                <a:cs typeface="Georgia"/>
              </a:rPr>
              <a:t>4</a:t>
            </a:r>
            <a:r>
              <a:rPr sz="2900" spc="-20" dirty="0">
                <a:latin typeface="Georgia"/>
                <a:cs typeface="Georgia"/>
              </a:rPr>
              <a:t>2</a:t>
            </a:r>
            <a:r>
              <a:rPr sz="2900" spc="5" dirty="0">
                <a:latin typeface="Georgia"/>
                <a:cs typeface="Georgia"/>
              </a:rPr>
              <a:t>,</a:t>
            </a:r>
            <a:r>
              <a:rPr sz="2900" spc="-15" dirty="0">
                <a:latin typeface="Georgia"/>
                <a:cs typeface="Georgia"/>
              </a:rPr>
              <a:t>00</a:t>
            </a:r>
            <a:r>
              <a:rPr sz="2900" dirty="0">
                <a:latin typeface="Georgia"/>
                <a:cs typeface="Georgia"/>
              </a:rPr>
              <a:t>0 </a:t>
            </a:r>
            <a:r>
              <a:rPr sz="2900" spc="-5" dirty="0">
                <a:latin typeface="Georgia"/>
                <a:cs typeface="Georgia"/>
              </a:rPr>
              <a:t>E</a:t>
            </a:r>
            <a:r>
              <a:rPr sz="2900" dirty="0">
                <a:latin typeface="Georgia"/>
                <a:cs typeface="Georgia"/>
              </a:rPr>
              <a:t>V</a:t>
            </a:r>
            <a:r>
              <a:rPr sz="2900" spc="-20" dirty="0">
                <a:latin typeface="Georgia"/>
                <a:cs typeface="Georgia"/>
              </a:rPr>
              <a:t> </a:t>
            </a:r>
            <a:r>
              <a:rPr sz="2900" dirty="0">
                <a:latin typeface="Georgia"/>
                <a:cs typeface="Georgia"/>
              </a:rPr>
              <a:t>= $3</a:t>
            </a:r>
            <a:r>
              <a:rPr sz="2900" spc="-10" dirty="0">
                <a:latin typeface="Georgia"/>
                <a:cs typeface="Georgia"/>
              </a:rPr>
              <a:t>8</a:t>
            </a:r>
            <a:r>
              <a:rPr sz="2900" spc="5" dirty="0">
                <a:latin typeface="Georgia"/>
                <a:cs typeface="Georgia"/>
              </a:rPr>
              <a:t>,</a:t>
            </a:r>
            <a:r>
              <a:rPr sz="2900" spc="-15" dirty="0">
                <a:latin typeface="Georgia"/>
                <a:cs typeface="Georgia"/>
              </a:rPr>
              <a:t>00</a:t>
            </a:r>
            <a:r>
              <a:rPr sz="2900" dirty="0">
                <a:latin typeface="Georgia"/>
                <a:cs typeface="Georgia"/>
              </a:rPr>
              <a:t>0 </a:t>
            </a:r>
            <a:r>
              <a:rPr sz="2900" spc="-10" dirty="0">
                <a:latin typeface="Georgia"/>
                <a:cs typeface="Georgia"/>
              </a:rPr>
              <a:t>A</a:t>
            </a:r>
            <a:r>
              <a:rPr sz="2900" dirty="0">
                <a:latin typeface="Georgia"/>
                <a:cs typeface="Georgia"/>
              </a:rPr>
              <a:t>C</a:t>
            </a:r>
            <a:r>
              <a:rPr sz="2900" spc="-20" dirty="0">
                <a:latin typeface="Georgia"/>
                <a:cs typeface="Georgia"/>
              </a:rPr>
              <a:t> </a:t>
            </a:r>
            <a:r>
              <a:rPr sz="2900" dirty="0">
                <a:latin typeface="Georgia"/>
                <a:cs typeface="Georgia"/>
              </a:rPr>
              <a:t>= $</a:t>
            </a:r>
            <a:r>
              <a:rPr sz="2900" spc="-15" dirty="0">
                <a:latin typeface="Georgia"/>
                <a:cs typeface="Georgia"/>
              </a:rPr>
              <a:t>4</a:t>
            </a:r>
            <a:r>
              <a:rPr sz="2900" spc="-10" dirty="0">
                <a:latin typeface="Georgia"/>
                <a:cs typeface="Georgia"/>
              </a:rPr>
              <a:t>8</a:t>
            </a:r>
            <a:r>
              <a:rPr sz="2900" spc="5" dirty="0">
                <a:latin typeface="Georgia"/>
                <a:cs typeface="Georgia"/>
              </a:rPr>
              <a:t>,</a:t>
            </a:r>
            <a:r>
              <a:rPr sz="2900" spc="-15" dirty="0">
                <a:latin typeface="Georgia"/>
                <a:cs typeface="Georgia"/>
              </a:rPr>
              <a:t>00</a:t>
            </a:r>
            <a:r>
              <a:rPr sz="2900" dirty="0">
                <a:latin typeface="Georgia"/>
                <a:cs typeface="Georgia"/>
              </a:rPr>
              <a:t>0</a:t>
            </a:r>
            <a:endParaRPr sz="290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51"/>
              </a:spcBef>
            </a:pPr>
            <a:endParaRPr sz="2700">
              <a:latin typeface="Times New Roman"/>
              <a:cs typeface="Times New Roman"/>
            </a:endParaRPr>
          </a:p>
          <a:p>
            <a:pPr marR="4122420" algn="ctr">
              <a:lnSpc>
                <a:spcPct val="100000"/>
              </a:lnSpc>
            </a:pPr>
            <a:r>
              <a:rPr sz="3200" spc="-25" dirty="0">
                <a:latin typeface="Georgia"/>
                <a:cs typeface="Georgia"/>
              </a:rPr>
              <a:t>C</a:t>
            </a:r>
            <a:r>
              <a:rPr sz="3200" spc="-10" dirty="0">
                <a:latin typeface="Georgia"/>
                <a:cs typeface="Georgia"/>
              </a:rPr>
              <a:t>V</a:t>
            </a:r>
            <a:r>
              <a:rPr sz="3200" spc="5" dirty="0">
                <a:latin typeface="Georgia"/>
                <a:cs typeface="Georgia"/>
              </a:rPr>
              <a:t> </a:t>
            </a:r>
            <a:r>
              <a:rPr sz="3200" spc="-10" dirty="0">
                <a:latin typeface="Georgia"/>
                <a:cs typeface="Georgia"/>
              </a:rPr>
              <a:t>=</a:t>
            </a:r>
            <a:r>
              <a:rPr sz="3200" spc="5" dirty="0">
                <a:latin typeface="Georgia"/>
                <a:cs typeface="Georgia"/>
              </a:rPr>
              <a:t> </a:t>
            </a:r>
            <a:r>
              <a:rPr sz="3200" spc="-10" dirty="0">
                <a:latin typeface="Georgia"/>
                <a:cs typeface="Georgia"/>
              </a:rPr>
              <a:t>EV</a:t>
            </a:r>
            <a:r>
              <a:rPr sz="3200" spc="5" dirty="0">
                <a:latin typeface="Georgia"/>
                <a:cs typeface="Georgia"/>
              </a:rPr>
              <a:t> </a:t>
            </a:r>
            <a:r>
              <a:rPr sz="3200" spc="-10" dirty="0">
                <a:latin typeface="Georgia"/>
                <a:cs typeface="Georgia"/>
              </a:rPr>
              <a:t>–</a:t>
            </a:r>
            <a:r>
              <a:rPr sz="3200" spc="5" dirty="0">
                <a:latin typeface="Georgia"/>
                <a:cs typeface="Georgia"/>
              </a:rPr>
              <a:t> </a:t>
            </a:r>
            <a:r>
              <a:rPr sz="3200" spc="-20" dirty="0">
                <a:latin typeface="Georgia"/>
                <a:cs typeface="Georgia"/>
              </a:rPr>
              <a:t>A</a:t>
            </a:r>
            <a:r>
              <a:rPr sz="3200" spc="-10" dirty="0">
                <a:latin typeface="Georgia"/>
                <a:cs typeface="Georgia"/>
              </a:rPr>
              <a:t>C</a:t>
            </a:r>
            <a:endParaRPr sz="3200">
              <a:latin typeface="Georgia"/>
              <a:cs typeface="Georgia"/>
            </a:endParaRPr>
          </a:p>
          <a:p>
            <a:pPr marL="822960">
              <a:lnSpc>
                <a:spcPct val="100000"/>
              </a:lnSpc>
              <a:spcBef>
                <a:spcPts val="765"/>
              </a:spcBef>
            </a:pPr>
            <a:r>
              <a:rPr sz="3200" spc="-10" dirty="0">
                <a:latin typeface="Georgia"/>
                <a:cs typeface="Georgia"/>
              </a:rPr>
              <a:t>=</a:t>
            </a:r>
            <a:r>
              <a:rPr sz="3200" spc="5" dirty="0">
                <a:latin typeface="Georgia"/>
                <a:cs typeface="Georgia"/>
              </a:rPr>
              <a:t> </a:t>
            </a:r>
            <a:r>
              <a:rPr sz="3200" spc="-15" dirty="0">
                <a:latin typeface="Georgia"/>
                <a:cs typeface="Georgia"/>
              </a:rPr>
              <a:t>$</a:t>
            </a:r>
            <a:r>
              <a:rPr sz="3200" spc="-20" dirty="0">
                <a:latin typeface="Georgia"/>
                <a:cs typeface="Georgia"/>
              </a:rPr>
              <a:t>3</a:t>
            </a:r>
            <a:r>
              <a:rPr sz="3200" spc="-15" dirty="0">
                <a:latin typeface="Georgia"/>
                <a:cs typeface="Georgia"/>
              </a:rPr>
              <a:t>8</a:t>
            </a:r>
            <a:r>
              <a:rPr sz="3200" spc="-5" dirty="0">
                <a:latin typeface="Georgia"/>
                <a:cs typeface="Georgia"/>
              </a:rPr>
              <a:t>,000</a:t>
            </a:r>
            <a:r>
              <a:rPr sz="3200" spc="5" dirty="0">
                <a:latin typeface="Georgia"/>
                <a:cs typeface="Georgia"/>
              </a:rPr>
              <a:t> </a:t>
            </a:r>
            <a:r>
              <a:rPr sz="3200" spc="-5" dirty="0">
                <a:latin typeface="Georgia"/>
                <a:cs typeface="Georgia"/>
              </a:rPr>
              <a:t>-</a:t>
            </a:r>
            <a:r>
              <a:rPr sz="3200" dirty="0">
                <a:latin typeface="Georgia"/>
                <a:cs typeface="Georgia"/>
              </a:rPr>
              <a:t> </a:t>
            </a:r>
            <a:r>
              <a:rPr sz="3200" spc="-15" dirty="0">
                <a:latin typeface="Georgia"/>
                <a:cs typeface="Georgia"/>
              </a:rPr>
              <a:t>$48</a:t>
            </a:r>
            <a:r>
              <a:rPr sz="3200" spc="10" dirty="0">
                <a:latin typeface="Georgia"/>
                <a:cs typeface="Georgia"/>
              </a:rPr>
              <a:t>,</a:t>
            </a:r>
            <a:r>
              <a:rPr sz="3200" spc="-5" dirty="0">
                <a:latin typeface="Georgia"/>
                <a:cs typeface="Georgia"/>
              </a:rPr>
              <a:t>000</a:t>
            </a:r>
            <a:r>
              <a:rPr sz="3200" spc="10" dirty="0">
                <a:latin typeface="Georgia"/>
                <a:cs typeface="Georgia"/>
              </a:rPr>
              <a:t> </a:t>
            </a:r>
            <a:r>
              <a:rPr sz="3200" spc="-10" dirty="0">
                <a:latin typeface="Georgia"/>
                <a:cs typeface="Georgia"/>
              </a:rPr>
              <a:t>=</a:t>
            </a:r>
            <a:r>
              <a:rPr sz="3200" spc="5" dirty="0">
                <a:latin typeface="Georgia"/>
                <a:cs typeface="Georgia"/>
              </a:rPr>
              <a:t> </a:t>
            </a:r>
            <a:r>
              <a:rPr sz="3200" dirty="0">
                <a:latin typeface="Georgia"/>
                <a:cs typeface="Georgia"/>
              </a:rPr>
              <a:t>-</a:t>
            </a:r>
            <a:r>
              <a:rPr sz="3200" spc="-15" dirty="0">
                <a:latin typeface="Georgia"/>
                <a:cs typeface="Georgia"/>
              </a:rPr>
              <a:t>$1</a:t>
            </a:r>
            <a:r>
              <a:rPr sz="3200" spc="-5" dirty="0">
                <a:latin typeface="Georgia"/>
                <a:cs typeface="Georgia"/>
              </a:rPr>
              <a:t>0,000</a:t>
            </a:r>
            <a:endParaRPr sz="3200">
              <a:latin typeface="Georgia"/>
              <a:cs typeface="Georgia"/>
            </a:endParaRPr>
          </a:p>
          <a:p>
            <a:pPr marR="4017645" algn="ctr">
              <a:lnSpc>
                <a:spcPct val="100000"/>
              </a:lnSpc>
              <a:spcBef>
                <a:spcPts val="1295"/>
              </a:spcBef>
            </a:pPr>
            <a:r>
              <a:rPr sz="3200" spc="-25" dirty="0">
                <a:latin typeface="Georgia"/>
                <a:cs typeface="Georgia"/>
              </a:rPr>
              <a:t>C</a:t>
            </a:r>
            <a:r>
              <a:rPr sz="3200" spc="-10" dirty="0">
                <a:latin typeface="Georgia"/>
                <a:cs typeface="Georgia"/>
              </a:rPr>
              <a:t>V%</a:t>
            </a:r>
            <a:r>
              <a:rPr sz="3200" spc="15" dirty="0">
                <a:latin typeface="Georgia"/>
                <a:cs typeface="Georgia"/>
              </a:rPr>
              <a:t> </a:t>
            </a:r>
            <a:r>
              <a:rPr sz="3200" spc="-10" dirty="0">
                <a:latin typeface="Georgia"/>
                <a:cs typeface="Georgia"/>
              </a:rPr>
              <a:t>=</a:t>
            </a:r>
            <a:r>
              <a:rPr sz="3200" spc="5" dirty="0">
                <a:latin typeface="Georgia"/>
                <a:cs typeface="Georgia"/>
              </a:rPr>
              <a:t> </a:t>
            </a:r>
            <a:r>
              <a:rPr sz="3200" spc="-25" dirty="0">
                <a:latin typeface="Georgia"/>
                <a:cs typeface="Georgia"/>
              </a:rPr>
              <a:t>C</a:t>
            </a:r>
            <a:r>
              <a:rPr sz="3200" spc="-10" dirty="0">
                <a:latin typeface="Georgia"/>
                <a:cs typeface="Georgia"/>
              </a:rPr>
              <a:t>V</a:t>
            </a:r>
            <a:r>
              <a:rPr sz="3200" spc="5" dirty="0">
                <a:latin typeface="Georgia"/>
                <a:cs typeface="Georgia"/>
              </a:rPr>
              <a:t> </a:t>
            </a:r>
            <a:r>
              <a:rPr sz="3200" spc="-5" dirty="0">
                <a:latin typeface="Georgia"/>
                <a:cs typeface="Georgia"/>
              </a:rPr>
              <a:t>/</a:t>
            </a:r>
            <a:r>
              <a:rPr sz="3200" spc="-15" dirty="0">
                <a:latin typeface="Georgia"/>
                <a:cs typeface="Georgia"/>
              </a:rPr>
              <a:t> </a:t>
            </a:r>
            <a:r>
              <a:rPr sz="3200" spc="-10" dirty="0">
                <a:latin typeface="Georgia"/>
                <a:cs typeface="Georgia"/>
              </a:rPr>
              <a:t>EV</a:t>
            </a:r>
            <a:endParaRPr sz="3200">
              <a:latin typeface="Georgia"/>
              <a:cs typeface="Georgia"/>
            </a:endParaRPr>
          </a:p>
          <a:p>
            <a:pPr marL="746760">
              <a:lnSpc>
                <a:spcPct val="100000"/>
              </a:lnSpc>
              <a:spcBef>
                <a:spcPts val="625"/>
              </a:spcBef>
            </a:pPr>
            <a:r>
              <a:rPr sz="3200" spc="-10" dirty="0">
                <a:latin typeface="Georgia"/>
                <a:cs typeface="Georgia"/>
              </a:rPr>
              <a:t>=</a:t>
            </a:r>
            <a:r>
              <a:rPr sz="3200" spc="5" dirty="0">
                <a:latin typeface="Georgia"/>
                <a:cs typeface="Georgia"/>
              </a:rPr>
              <a:t> </a:t>
            </a:r>
            <a:r>
              <a:rPr sz="3200" dirty="0">
                <a:latin typeface="Georgia"/>
                <a:cs typeface="Georgia"/>
              </a:rPr>
              <a:t>-</a:t>
            </a:r>
            <a:r>
              <a:rPr sz="3200" spc="-15" dirty="0">
                <a:latin typeface="Georgia"/>
                <a:cs typeface="Georgia"/>
              </a:rPr>
              <a:t>$1</a:t>
            </a:r>
            <a:r>
              <a:rPr sz="3200" spc="-5" dirty="0">
                <a:latin typeface="Georgia"/>
                <a:cs typeface="Georgia"/>
              </a:rPr>
              <a:t>0,000</a:t>
            </a:r>
            <a:r>
              <a:rPr sz="3200" spc="10" dirty="0">
                <a:latin typeface="Georgia"/>
                <a:cs typeface="Georgia"/>
              </a:rPr>
              <a:t> </a:t>
            </a:r>
            <a:r>
              <a:rPr sz="3200" spc="-5" dirty="0">
                <a:latin typeface="Georgia"/>
                <a:cs typeface="Georgia"/>
              </a:rPr>
              <a:t>/</a:t>
            </a:r>
            <a:r>
              <a:rPr sz="3200" spc="-15" dirty="0">
                <a:latin typeface="Georgia"/>
                <a:cs typeface="Georgia"/>
              </a:rPr>
              <a:t> $</a:t>
            </a:r>
            <a:r>
              <a:rPr sz="3200" dirty="0">
                <a:latin typeface="Georgia"/>
                <a:cs typeface="Georgia"/>
              </a:rPr>
              <a:t>3</a:t>
            </a:r>
            <a:r>
              <a:rPr sz="3200" spc="-15" dirty="0">
                <a:latin typeface="Georgia"/>
                <a:cs typeface="Georgia"/>
              </a:rPr>
              <a:t>8</a:t>
            </a:r>
            <a:r>
              <a:rPr sz="3200" spc="-5" dirty="0">
                <a:latin typeface="Georgia"/>
                <a:cs typeface="Georgia"/>
              </a:rPr>
              <a:t>,000</a:t>
            </a:r>
            <a:r>
              <a:rPr sz="3200" spc="10" dirty="0">
                <a:latin typeface="Georgia"/>
                <a:cs typeface="Georgia"/>
              </a:rPr>
              <a:t> </a:t>
            </a:r>
            <a:r>
              <a:rPr sz="3200" spc="-10" dirty="0">
                <a:latin typeface="Georgia"/>
                <a:cs typeface="Georgia"/>
              </a:rPr>
              <a:t>=</a:t>
            </a:r>
            <a:r>
              <a:rPr sz="3200" spc="-20" dirty="0">
                <a:latin typeface="Georgia"/>
                <a:cs typeface="Georgia"/>
              </a:rPr>
              <a:t> </a:t>
            </a:r>
            <a:r>
              <a:rPr sz="3200" dirty="0">
                <a:latin typeface="Georgia"/>
                <a:cs typeface="Georgia"/>
              </a:rPr>
              <a:t>-</a:t>
            </a:r>
            <a:r>
              <a:rPr sz="3200" spc="-20" dirty="0">
                <a:latin typeface="Georgia"/>
                <a:cs typeface="Georgia"/>
              </a:rPr>
              <a:t>2</a:t>
            </a:r>
            <a:r>
              <a:rPr sz="3200" spc="-15" dirty="0">
                <a:latin typeface="Georgia"/>
                <a:cs typeface="Georgia"/>
              </a:rPr>
              <a:t>6</a:t>
            </a:r>
            <a:r>
              <a:rPr sz="3200" spc="-10" dirty="0">
                <a:latin typeface="Georgia"/>
                <a:cs typeface="Georgia"/>
              </a:rPr>
              <a:t>%</a:t>
            </a:r>
            <a:endParaRPr sz="32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16865">
              <a:lnSpc>
                <a:spcPct val="100000"/>
              </a:lnSpc>
            </a:pPr>
            <a:r>
              <a:rPr spc="-5" dirty="0"/>
              <a:t>P</a:t>
            </a:r>
            <a:r>
              <a:rPr spc="-10" dirty="0"/>
              <a:t>r</a:t>
            </a:r>
            <a:r>
              <a:rPr spc="-5" dirty="0"/>
              <a:t>o</a:t>
            </a:r>
            <a:r>
              <a:rPr spc="-20" dirty="0"/>
              <a:t>je</a:t>
            </a:r>
            <a:r>
              <a:rPr spc="-10" dirty="0"/>
              <a:t>c</a:t>
            </a:r>
            <a:r>
              <a:rPr spc="-5" dirty="0"/>
              <a:t>t</a:t>
            </a:r>
            <a:r>
              <a:rPr spc="45" dirty="0"/>
              <a:t> </a:t>
            </a:r>
            <a:r>
              <a:rPr spc="-5" dirty="0"/>
              <a:t>Co</a:t>
            </a:r>
            <a:r>
              <a:rPr spc="-10" dirty="0"/>
              <a:t>s</a:t>
            </a:r>
            <a:r>
              <a:rPr spc="-5" dirty="0"/>
              <a:t>t</a:t>
            </a:r>
            <a:r>
              <a:rPr spc="35" dirty="0"/>
              <a:t> </a:t>
            </a:r>
            <a:r>
              <a:rPr spc="-10" dirty="0"/>
              <a:t>M</a:t>
            </a:r>
            <a:r>
              <a:rPr spc="-15" dirty="0"/>
              <a:t>ana</a:t>
            </a:r>
            <a:r>
              <a:rPr spc="0" dirty="0"/>
              <a:t>g</a:t>
            </a:r>
            <a:r>
              <a:rPr spc="-20" dirty="0"/>
              <a:t>e</a:t>
            </a:r>
            <a:r>
              <a:rPr spc="-10" dirty="0"/>
              <a:t>m</a:t>
            </a:r>
            <a:r>
              <a:rPr spc="-20" dirty="0"/>
              <a:t>e</a:t>
            </a:r>
            <a:r>
              <a:rPr spc="0" dirty="0"/>
              <a:t>n</a:t>
            </a:r>
            <a:r>
              <a:rPr spc="-5" dirty="0"/>
              <a:t>t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88340" y="1506829"/>
            <a:ext cx="7598409" cy="4987925"/>
          </a:xfrm>
          <a:prstGeom prst="rect">
            <a:avLst/>
          </a:prstGeom>
        </p:spPr>
        <p:txBody>
          <a:bodyPr vert="horz" wrap="square" lIns="0" tIns="83185" rIns="0" bIns="0" rtlCol="0">
            <a:spAutoFit/>
          </a:bodyPr>
          <a:lstStyle/>
          <a:p>
            <a:pPr marL="475615" indent="-462915">
              <a:lnSpc>
                <a:spcPct val="100000"/>
              </a:lnSpc>
              <a:spcBef>
                <a:spcPts val="655"/>
              </a:spcBef>
              <a:buFont typeface="Wingdings"/>
              <a:buChar char=""/>
              <a:tabLst>
                <a:tab pos="476250" algn="l"/>
              </a:tabLst>
            </a:pPr>
            <a:r>
              <a:rPr sz="2600" spc="-15" dirty="0">
                <a:latin typeface="Arial"/>
                <a:cs typeface="Arial"/>
              </a:rPr>
              <a:t>C</a:t>
            </a:r>
            <a:r>
              <a:rPr sz="2600" spc="-10" dirty="0">
                <a:latin typeface="Arial"/>
                <a:cs typeface="Arial"/>
              </a:rPr>
              <a:t>os</a:t>
            </a:r>
            <a:r>
              <a:rPr sz="2600" spc="-5" dirty="0">
                <a:latin typeface="Arial"/>
                <a:cs typeface="Arial"/>
              </a:rPr>
              <a:t>t</a:t>
            </a:r>
            <a:r>
              <a:rPr sz="2600" dirty="0">
                <a:latin typeface="Arial"/>
                <a:cs typeface="Arial"/>
              </a:rPr>
              <a:t> </a:t>
            </a:r>
            <a:r>
              <a:rPr sz="2600" spc="-15" dirty="0">
                <a:latin typeface="Arial"/>
                <a:cs typeface="Arial"/>
              </a:rPr>
              <a:t>M</a:t>
            </a:r>
            <a:r>
              <a:rPr sz="2600" spc="-10" dirty="0">
                <a:latin typeface="Arial"/>
                <a:cs typeface="Arial"/>
              </a:rPr>
              <a:t>ana</a:t>
            </a:r>
            <a:r>
              <a:rPr sz="2600" spc="5" dirty="0">
                <a:latin typeface="Arial"/>
                <a:cs typeface="Arial"/>
              </a:rPr>
              <a:t>g</a:t>
            </a:r>
            <a:r>
              <a:rPr sz="2600" spc="-10" dirty="0">
                <a:latin typeface="Arial"/>
                <a:cs typeface="Arial"/>
              </a:rPr>
              <a:t>e</a:t>
            </a:r>
            <a:r>
              <a:rPr sz="2600" spc="-15" dirty="0">
                <a:latin typeface="Arial"/>
                <a:cs typeface="Arial"/>
              </a:rPr>
              <a:t>m</a:t>
            </a:r>
            <a:r>
              <a:rPr sz="2600" spc="-10" dirty="0">
                <a:latin typeface="Arial"/>
                <a:cs typeface="Arial"/>
              </a:rPr>
              <a:t>e</a:t>
            </a:r>
            <a:r>
              <a:rPr sz="2600" spc="5" dirty="0">
                <a:latin typeface="Arial"/>
                <a:cs typeface="Arial"/>
              </a:rPr>
              <a:t>n</a:t>
            </a:r>
            <a:r>
              <a:rPr sz="2600" spc="-5" dirty="0">
                <a:latin typeface="Arial"/>
                <a:cs typeface="Arial"/>
              </a:rPr>
              <a:t>t</a:t>
            </a:r>
            <a:r>
              <a:rPr sz="2600" spc="-30" dirty="0">
                <a:latin typeface="Arial"/>
                <a:cs typeface="Arial"/>
              </a:rPr>
              <a:t> </a:t>
            </a:r>
            <a:r>
              <a:rPr sz="2600" spc="-5" dirty="0">
                <a:latin typeface="Arial"/>
                <a:cs typeface="Arial"/>
              </a:rPr>
              <a:t>i</a:t>
            </a:r>
            <a:r>
              <a:rPr sz="2600" spc="-10" dirty="0">
                <a:latin typeface="Arial"/>
                <a:cs typeface="Arial"/>
              </a:rPr>
              <a:t>nc</a:t>
            </a:r>
            <a:r>
              <a:rPr sz="2600" spc="-5" dirty="0">
                <a:latin typeface="Arial"/>
                <a:cs typeface="Arial"/>
              </a:rPr>
              <a:t>l</a:t>
            </a:r>
            <a:r>
              <a:rPr sz="2600" spc="5" dirty="0">
                <a:latin typeface="Arial"/>
                <a:cs typeface="Arial"/>
              </a:rPr>
              <a:t>u</a:t>
            </a:r>
            <a:r>
              <a:rPr sz="2600" spc="-10" dirty="0">
                <a:latin typeface="Arial"/>
                <a:cs typeface="Arial"/>
              </a:rPr>
              <a:t>de</a:t>
            </a:r>
            <a:r>
              <a:rPr sz="2600" spc="-5" dirty="0">
                <a:latin typeface="Arial"/>
                <a:cs typeface="Arial"/>
              </a:rPr>
              <a:t>s</a:t>
            </a:r>
            <a:r>
              <a:rPr sz="2600" spc="10" dirty="0">
                <a:latin typeface="Arial"/>
                <a:cs typeface="Arial"/>
              </a:rPr>
              <a:t> </a:t>
            </a:r>
            <a:r>
              <a:rPr sz="2600" spc="-5" dirty="0">
                <a:latin typeface="Arial"/>
                <a:cs typeface="Arial"/>
              </a:rPr>
              <a:t>t</a:t>
            </a:r>
            <a:r>
              <a:rPr sz="2600" spc="-10" dirty="0">
                <a:latin typeface="Arial"/>
                <a:cs typeface="Arial"/>
              </a:rPr>
              <a:t>h</a:t>
            </a:r>
            <a:r>
              <a:rPr sz="2600" spc="-5" dirty="0">
                <a:latin typeface="Arial"/>
                <a:cs typeface="Arial"/>
              </a:rPr>
              <a:t>e </a:t>
            </a:r>
            <a:r>
              <a:rPr sz="2600" spc="-10" dirty="0">
                <a:latin typeface="Arial"/>
                <a:cs typeface="Arial"/>
              </a:rPr>
              <a:t>p</a:t>
            </a:r>
            <a:r>
              <a:rPr sz="2600" spc="-5" dirty="0">
                <a:latin typeface="Arial"/>
                <a:cs typeface="Arial"/>
              </a:rPr>
              <a:t>r</a:t>
            </a:r>
            <a:r>
              <a:rPr sz="2600" spc="5" dirty="0">
                <a:latin typeface="Arial"/>
                <a:cs typeface="Arial"/>
              </a:rPr>
              <a:t>o</a:t>
            </a:r>
            <a:r>
              <a:rPr sz="2600" spc="-10" dirty="0">
                <a:latin typeface="Arial"/>
                <a:cs typeface="Arial"/>
              </a:rPr>
              <a:t>ce</a:t>
            </a:r>
            <a:r>
              <a:rPr sz="2600" spc="5" dirty="0">
                <a:latin typeface="Arial"/>
                <a:cs typeface="Arial"/>
              </a:rPr>
              <a:t>s</a:t>
            </a:r>
            <a:r>
              <a:rPr sz="2600" spc="-10" dirty="0">
                <a:latin typeface="Arial"/>
                <a:cs typeface="Arial"/>
              </a:rPr>
              <a:t>se</a:t>
            </a:r>
            <a:r>
              <a:rPr sz="2600" spc="-5" dirty="0">
                <a:latin typeface="Arial"/>
                <a:cs typeface="Arial"/>
              </a:rPr>
              <a:t>s</a:t>
            </a:r>
            <a:endParaRPr sz="2600">
              <a:latin typeface="Arial"/>
              <a:cs typeface="Arial"/>
            </a:endParaRPr>
          </a:p>
          <a:p>
            <a:pPr marL="475615" marR="5080" algn="just">
              <a:lnSpc>
                <a:spcPct val="120000"/>
              </a:lnSpc>
              <a:spcBef>
                <a:spcPts val="95"/>
              </a:spcBef>
            </a:pPr>
            <a:r>
              <a:rPr sz="2600" spc="-5" dirty="0">
                <a:latin typeface="Arial"/>
                <a:cs typeface="Arial"/>
              </a:rPr>
              <a:t>i</a:t>
            </a:r>
            <a:r>
              <a:rPr sz="2600" spc="-10" dirty="0">
                <a:latin typeface="Arial"/>
                <a:cs typeface="Arial"/>
              </a:rPr>
              <a:t>nvo</a:t>
            </a:r>
            <a:r>
              <a:rPr sz="2600" spc="10" dirty="0">
                <a:latin typeface="Arial"/>
                <a:cs typeface="Arial"/>
              </a:rPr>
              <a:t>l</a:t>
            </a:r>
            <a:r>
              <a:rPr sz="2600" spc="-35" dirty="0">
                <a:latin typeface="Arial"/>
                <a:cs typeface="Arial"/>
              </a:rPr>
              <a:t>v</a:t>
            </a:r>
            <a:r>
              <a:rPr sz="2600" spc="-10" dirty="0">
                <a:latin typeface="Arial"/>
                <a:cs typeface="Arial"/>
              </a:rPr>
              <a:t>e</a:t>
            </a:r>
            <a:r>
              <a:rPr sz="2600" spc="-5" dirty="0">
                <a:latin typeface="Arial"/>
                <a:cs typeface="Arial"/>
              </a:rPr>
              <a:t>d</a:t>
            </a:r>
            <a:r>
              <a:rPr sz="2600" spc="-15" dirty="0">
                <a:latin typeface="Arial"/>
                <a:cs typeface="Arial"/>
              </a:rPr>
              <a:t> </a:t>
            </a:r>
            <a:r>
              <a:rPr sz="2600" spc="10" dirty="0">
                <a:latin typeface="Arial"/>
                <a:cs typeface="Arial"/>
              </a:rPr>
              <a:t>i</a:t>
            </a:r>
            <a:r>
              <a:rPr sz="2600" spc="-5" dirty="0">
                <a:latin typeface="Arial"/>
                <a:cs typeface="Arial"/>
              </a:rPr>
              <a:t>n </a:t>
            </a:r>
            <a:r>
              <a:rPr sz="2600" spc="-10" dirty="0">
                <a:latin typeface="Arial"/>
                <a:cs typeface="Arial"/>
              </a:rPr>
              <a:t>es</a:t>
            </a:r>
            <a:r>
              <a:rPr sz="2600" spc="-5" dirty="0">
                <a:latin typeface="Arial"/>
                <a:cs typeface="Arial"/>
              </a:rPr>
              <a:t>ti</a:t>
            </a:r>
            <a:r>
              <a:rPr sz="2600" spc="0" dirty="0">
                <a:latin typeface="Arial"/>
                <a:cs typeface="Arial"/>
              </a:rPr>
              <a:t>m</a:t>
            </a:r>
            <a:r>
              <a:rPr sz="2600" spc="-10" dirty="0">
                <a:latin typeface="Arial"/>
                <a:cs typeface="Arial"/>
              </a:rPr>
              <a:t>a</a:t>
            </a:r>
            <a:r>
              <a:rPr sz="2600" spc="-5" dirty="0">
                <a:latin typeface="Arial"/>
                <a:cs typeface="Arial"/>
              </a:rPr>
              <a:t>ti</a:t>
            </a:r>
            <a:r>
              <a:rPr sz="2600" spc="5" dirty="0">
                <a:latin typeface="Arial"/>
                <a:cs typeface="Arial"/>
              </a:rPr>
              <a:t>n</a:t>
            </a:r>
            <a:r>
              <a:rPr sz="2600" spc="-10" dirty="0">
                <a:latin typeface="Arial"/>
                <a:cs typeface="Arial"/>
              </a:rPr>
              <a:t>g</a:t>
            </a:r>
            <a:r>
              <a:rPr sz="2600" spc="-5" dirty="0">
                <a:latin typeface="Arial"/>
                <a:cs typeface="Arial"/>
              </a:rPr>
              <a:t>,</a:t>
            </a:r>
            <a:r>
              <a:rPr sz="2600" spc="-10" dirty="0">
                <a:latin typeface="Arial"/>
                <a:cs typeface="Arial"/>
              </a:rPr>
              <a:t> </a:t>
            </a:r>
            <a:r>
              <a:rPr sz="2600" spc="5" dirty="0">
                <a:latin typeface="Arial"/>
                <a:cs typeface="Arial"/>
              </a:rPr>
              <a:t>b</a:t>
            </a:r>
            <a:r>
              <a:rPr sz="2600" spc="-10" dirty="0">
                <a:latin typeface="Arial"/>
                <a:cs typeface="Arial"/>
              </a:rPr>
              <a:t>udg</a:t>
            </a:r>
            <a:r>
              <a:rPr sz="2600" spc="5" dirty="0">
                <a:latin typeface="Arial"/>
                <a:cs typeface="Arial"/>
              </a:rPr>
              <a:t>e</a:t>
            </a:r>
            <a:r>
              <a:rPr sz="2600" spc="-5" dirty="0">
                <a:latin typeface="Arial"/>
                <a:cs typeface="Arial"/>
              </a:rPr>
              <a:t>ti</a:t>
            </a:r>
            <a:r>
              <a:rPr sz="2600" spc="-10" dirty="0">
                <a:latin typeface="Arial"/>
                <a:cs typeface="Arial"/>
              </a:rPr>
              <a:t>ng</a:t>
            </a:r>
            <a:r>
              <a:rPr sz="2600" spc="-5" dirty="0">
                <a:latin typeface="Arial"/>
                <a:cs typeface="Arial"/>
              </a:rPr>
              <a:t>,</a:t>
            </a:r>
            <a:r>
              <a:rPr sz="2600" spc="10" dirty="0">
                <a:latin typeface="Arial"/>
                <a:cs typeface="Arial"/>
              </a:rPr>
              <a:t> </a:t>
            </a:r>
            <a:r>
              <a:rPr sz="2600" spc="5" dirty="0">
                <a:latin typeface="Arial"/>
                <a:cs typeface="Arial"/>
              </a:rPr>
              <a:t>a</a:t>
            </a:r>
            <a:r>
              <a:rPr sz="2600" spc="-10" dirty="0">
                <a:latin typeface="Arial"/>
                <a:cs typeface="Arial"/>
              </a:rPr>
              <a:t>n</a:t>
            </a:r>
            <a:r>
              <a:rPr sz="2600" spc="-5" dirty="0">
                <a:latin typeface="Arial"/>
                <a:cs typeface="Arial"/>
              </a:rPr>
              <a:t>d</a:t>
            </a:r>
            <a:r>
              <a:rPr sz="2600" dirty="0">
                <a:latin typeface="Arial"/>
                <a:cs typeface="Arial"/>
              </a:rPr>
              <a:t> </a:t>
            </a:r>
            <a:r>
              <a:rPr sz="2600" spc="-10" dirty="0">
                <a:latin typeface="Arial"/>
                <a:cs typeface="Arial"/>
              </a:rPr>
              <a:t>c</a:t>
            </a:r>
            <a:r>
              <a:rPr sz="2600" spc="5" dirty="0">
                <a:latin typeface="Arial"/>
                <a:cs typeface="Arial"/>
              </a:rPr>
              <a:t>o</a:t>
            </a:r>
            <a:r>
              <a:rPr sz="2600" spc="-10" dirty="0">
                <a:latin typeface="Arial"/>
                <a:cs typeface="Arial"/>
              </a:rPr>
              <a:t>n</a:t>
            </a:r>
            <a:r>
              <a:rPr sz="2600" spc="-5" dirty="0">
                <a:latin typeface="Arial"/>
                <a:cs typeface="Arial"/>
              </a:rPr>
              <a:t>tr</a:t>
            </a:r>
            <a:r>
              <a:rPr sz="2600" spc="-10" dirty="0">
                <a:latin typeface="Arial"/>
                <a:cs typeface="Arial"/>
              </a:rPr>
              <a:t>o</a:t>
            </a:r>
            <a:r>
              <a:rPr sz="2600" spc="-5" dirty="0">
                <a:latin typeface="Arial"/>
                <a:cs typeface="Arial"/>
              </a:rPr>
              <a:t>lli</a:t>
            </a:r>
            <a:r>
              <a:rPr sz="2600" spc="-10" dirty="0">
                <a:latin typeface="Arial"/>
                <a:cs typeface="Arial"/>
              </a:rPr>
              <a:t>n</a:t>
            </a:r>
            <a:r>
              <a:rPr sz="2600" spc="-5" dirty="0">
                <a:latin typeface="Arial"/>
                <a:cs typeface="Arial"/>
              </a:rPr>
              <a:t>g </a:t>
            </a:r>
            <a:r>
              <a:rPr sz="2600" spc="-10" dirty="0">
                <a:latin typeface="Arial"/>
                <a:cs typeface="Arial"/>
              </a:rPr>
              <a:t>cos</a:t>
            </a:r>
            <a:r>
              <a:rPr sz="2600" spc="-5" dirty="0">
                <a:latin typeface="Arial"/>
                <a:cs typeface="Arial"/>
              </a:rPr>
              <a:t>ts</a:t>
            </a:r>
            <a:r>
              <a:rPr sz="2600" spc="-25" dirty="0">
                <a:latin typeface="Arial"/>
                <a:cs typeface="Arial"/>
              </a:rPr>
              <a:t> </a:t>
            </a:r>
            <a:r>
              <a:rPr sz="2600" spc="5" dirty="0">
                <a:latin typeface="Arial"/>
                <a:cs typeface="Arial"/>
              </a:rPr>
              <a:t>s</a:t>
            </a:r>
            <a:r>
              <a:rPr sz="2600" spc="-5" dirty="0">
                <a:latin typeface="Arial"/>
                <a:cs typeface="Arial"/>
              </a:rPr>
              <a:t>o</a:t>
            </a:r>
            <a:r>
              <a:rPr sz="2600" spc="-25" dirty="0">
                <a:latin typeface="Arial"/>
                <a:cs typeface="Arial"/>
              </a:rPr>
              <a:t> </a:t>
            </a:r>
            <a:r>
              <a:rPr sz="2600" spc="10" dirty="0">
                <a:latin typeface="Arial"/>
                <a:cs typeface="Arial"/>
              </a:rPr>
              <a:t>t</a:t>
            </a:r>
            <a:r>
              <a:rPr sz="2600" spc="-10" dirty="0">
                <a:latin typeface="Arial"/>
                <a:cs typeface="Arial"/>
              </a:rPr>
              <a:t>ha</a:t>
            </a:r>
            <a:r>
              <a:rPr sz="2600" spc="-5" dirty="0">
                <a:latin typeface="Arial"/>
                <a:cs typeface="Arial"/>
              </a:rPr>
              <a:t>t</a:t>
            </a:r>
            <a:r>
              <a:rPr sz="2600" dirty="0">
                <a:latin typeface="Arial"/>
                <a:cs typeface="Arial"/>
              </a:rPr>
              <a:t> </a:t>
            </a:r>
            <a:r>
              <a:rPr sz="2600" spc="-5" dirty="0">
                <a:latin typeface="Arial"/>
                <a:cs typeface="Arial"/>
              </a:rPr>
              <a:t>t</a:t>
            </a:r>
            <a:r>
              <a:rPr sz="2600" spc="5" dirty="0">
                <a:latin typeface="Arial"/>
                <a:cs typeface="Arial"/>
              </a:rPr>
              <a:t>h</a:t>
            </a:r>
            <a:r>
              <a:rPr sz="2600" spc="-5" dirty="0">
                <a:latin typeface="Arial"/>
                <a:cs typeface="Arial"/>
              </a:rPr>
              <a:t>e</a:t>
            </a:r>
            <a:r>
              <a:rPr sz="2600" dirty="0">
                <a:latin typeface="Arial"/>
                <a:cs typeface="Arial"/>
              </a:rPr>
              <a:t> </a:t>
            </a:r>
            <a:r>
              <a:rPr sz="2600" spc="-10" dirty="0">
                <a:latin typeface="Arial"/>
                <a:cs typeface="Arial"/>
              </a:rPr>
              <a:t>p</a:t>
            </a:r>
            <a:r>
              <a:rPr sz="2600" spc="-5" dirty="0">
                <a:latin typeface="Arial"/>
                <a:cs typeface="Arial"/>
              </a:rPr>
              <a:t>r</a:t>
            </a:r>
            <a:r>
              <a:rPr sz="2600" spc="-10" dirty="0">
                <a:latin typeface="Arial"/>
                <a:cs typeface="Arial"/>
              </a:rPr>
              <a:t>o</a:t>
            </a:r>
            <a:r>
              <a:rPr sz="2600" spc="10" dirty="0">
                <a:latin typeface="Arial"/>
                <a:cs typeface="Arial"/>
              </a:rPr>
              <a:t>j</a:t>
            </a:r>
            <a:r>
              <a:rPr sz="2600" spc="-10" dirty="0">
                <a:latin typeface="Arial"/>
                <a:cs typeface="Arial"/>
              </a:rPr>
              <a:t>ec</a:t>
            </a:r>
            <a:r>
              <a:rPr sz="2600" spc="-5" dirty="0">
                <a:latin typeface="Arial"/>
                <a:cs typeface="Arial"/>
              </a:rPr>
              <a:t>t</a:t>
            </a:r>
            <a:r>
              <a:rPr sz="2600" spc="-20" dirty="0">
                <a:latin typeface="Arial"/>
                <a:cs typeface="Arial"/>
              </a:rPr>
              <a:t> </a:t>
            </a:r>
            <a:r>
              <a:rPr sz="2600" spc="-10" dirty="0">
                <a:latin typeface="Arial"/>
                <a:cs typeface="Arial"/>
              </a:rPr>
              <a:t>ca</a:t>
            </a:r>
            <a:r>
              <a:rPr sz="2600" spc="-5" dirty="0">
                <a:latin typeface="Arial"/>
                <a:cs typeface="Arial"/>
              </a:rPr>
              <a:t>n</a:t>
            </a:r>
            <a:r>
              <a:rPr sz="2600" dirty="0">
                <a:latin typeface="Arial"/>
                <a:cs typeface="Arial"/>
              </a:rPr>
              <a:t> </a:t>
            </a:r>
            <a:r>
              <a:rPr sz="2600" spc="5" dirty="0">
                <a:latin typeface="Arial"/>
                <a:cs typeface="Arial"/>
              </a:rPr>
              <a:t>b</a:t>
            </a:r>
            <a:r>
              <a:rPr sz="2600" spc="-5" dirty="0">
                <a:latin typeface="Arial"/>
                <a:cs typeface="Arial"/>
              </a:rPr>
              <a:t>e</a:t>
            </a:r>
            <a:r>
              <a:rPr sz="2600" dirty="0">
                <a:latin typeface="Arial"/>
                <a:cs typeface="Arial"/>
              </a:rPr>
              <a:t> </a:t>
            </a:r>
            <a:r>
              <a:rPr sz="2600" spc="-10" dirty="0">
                <a:latin typeface="Arial"/>
                <a:cs typeface="Arial"/>
              </a:rPr>
              <a:t>co</a:t>
            </a:r>
            <a:r>
              <a:rPr sz="2600" spc="0" dirty="0">
                <a:latin typeface="Arial"/>
                <a:cs typeface="Arial"/>
              </a:rPr>
              <a:t>m</a:t>
            </a:r>
            <a:r>
              <a:rPr sz="2600" spc="-10" dirty="0">
                <a:latin typeface="Arial"/>
                <a:cs typeface="Arial"/>
              </a:rPr>
              <a:t>p</a:t>
            </a:r>
            <a:r>
              <a:rPr sz="2600" spc="-5" dirty="0">
                <a:latin typeface="Arial"/>
                <a:cs typeface="Arial"/>
              </a:rPr>
              <a:t>l</a:t>
            </a:r>
            <a:r>
              <a:rPr sz="2600" spc="-10" dirty="0">
                <a:latin typeface="Arial"/>
                <a:cs typeface="Arial"/>
              </a:rPr>
              <a:t>e</a:t>
            </a:r>
            <a:r>
              <a:rPr sz="2600" spc="-5" dirty="0">
                <a:latin typeface="Arial"/>
                <a:cs typeface="Arial"/>
              </a:rPr>
              <a:t>t</a:t>
            </a:r>
            <a:r>
              <a:rPr sz="2600" spc="5" dirty="0">
                <a:latin typeface="Arial"/>
                <a:cs typeface="Arial"/>
              </a:rPr>
              <a:t>e</a:t>
            </a:r>
            <a:r>
              <a:rPr sz="2600" spc="-5" dirty="0">
                <a:latin typeface="Arial"/>
                <a:cs typeface="Arial"/>
              </a:rPr>
              <a:t>d</a:t>
            </a:r>
            <a:r>
              <a:rPr sz="2600" spc="10" dirty="0">
                <a:latin typeface="Arial"/>
                <a:cs typeface="Arial"/>
              </a:rPr>
              <a:t> </a:t>
            </a:r>
            <a:r>
              <a:rPr sz="2600" spc="-40" dirty="0">
                <a:latin typeface="Arial"/>
                <a:cs typeface="Arial"/>
              </a:rPr>
              <a:t>w</a:t>
            </a:r>
            <a:r>
              <a:rPr sz="2600" spc="-5" dirty="0">
                <a:latin typeface="Arial"/>
                <a:cs typeface="Arial"/>
              </a:rPr>
              <a:t>it</a:t>
            </a:r>
            <a:r>
              <a:rPr sz="2600" spc="-10" dirty="0">
                <a:latin typeface="Arial"/>
                <a:cs typeface="Arial"/>
              </a:rPr>
              <a:t>h</a:t>
            </a:r>
            <a:r>
              <a:rPr sz="2600" spc="-5" dirty="0">
                <a:latin typeface="Arial"/>
                <a:cs typeface="Arial"/>
              </a:rPr>
              <a:t>in t</a:t>
            </a:r>
            <a:r>
              <a:rPr sz="2600" spc="-10" dirty="0">
                <a:latin typeface="Arial"/>
                <a:cs typeface="Arial"/>
              </a:rPr>
              <a:t>h</a:t>
            </a:r>
            <a:r>
              <a:rPr sz="2600" spc="-5" dirty="0">
                <a:latin typeface="Arial"/>
                <a:cs typeface="Arial"/>
              </a:rPr>
              <a:t>e </a:t>
            </a:r>
            <a:r>
              <a:rPr sz="2600" spc="-10" dirty="0">
                <a:latin typeface="Arial"/>
                <a:cs typeface="Arial"/>
              </a:rPr>
              <a:t>app</a:t>
            </a:r>
            <a:r>
              <a:rPr sz="2600" spc="10" dirty="0">
                <a:latin typeface="Arial"/>
                <a:cs typeface="Arial"/>
              </a:rPr>
              <a:t>r</a:t>
            </a:r>
            <a:r>
              <a:rPr sz="2600" spc="5" dirty="0">
                <a:latin typeface="Arial"/>
                <a:cs typeface="Arial"/>
              </a:rPr>
              <a:t>o</a:t>
            </a:r>
            <a:r>
              <a:rPr sz="2600" spc="-35" dirty="0">
                <a:latin typeface="Arial"/>
                <a:cs typeface="Arial"/>
              </a:rPr>
              <a:t>v</a:t>
            </a:r>
            <a:r>
              <a:rPr sz="2600" spc="-10" dirty="0">
                <a:latin typeface="Arial"/>
                <a:cs typeface="Arial"/>
              </a:rPr>
              <a:t>e</a:t>
            </a:r>
            <a:r>
              <a:rPr sz="2600" spc="-5" dirty="0">
                <a:latin typeface="Arial"/>
                <a:cs typeface="Arial"/>
              </a:rPr>
              <a:t>d</a:t>
            </a:r>
            <a:r>
              <a:rPr sz="2600" spc="10" dirty="0">
                <a:latin typeface="Arial"/>
                <a:cs typeface="Arial"/>
              </a:rPr>
              <a:t> </a:t>
            </a:r>
            <a:r>
              <a:rPr sz="2600" spc="-10" dirty="0">
                <a:latin typeface="Arial"/>
                <a:cs typeface="Arial"/>
              </a:rPr>
              <a:t>bu</a:t>
            </a:r>
            <a:r>
              <a:rPr sz="2600" spc="5" dirty="0">
                <a:latin typeface="Arial"/>
                <a:cs typeface="Arial"/>
              </a:rPr>
              <a:t>d</a:t>
            </a:r>
            <a:r>
              <a:rPr sz="2600" spc="-10" dirty="0">
                <a:latin typeface="Arial"/>
                <a:cs typeface="Arial"/>
              </a:rPr>
              <a:t>ge</a:t>
            </a:r>
            <a:r>
              <a:rPr sz="2600" spc="-5" dirty="0">
                <a:latin typeface="Arial"/>
                <a:cs typeface="Arial"/>
              </a:rPr>
              <a:t>t.</a:t>
            </a:r>
            <a:endParaRPr sz="2600">
              <a:latin typeface="Arial"/>
              <a:cs typeface="Arial"/>
            </a:endParaRPr>
          </a:p>
          <a:p>
            <a:pPr marL="475615" indent="-462915">
              <a:lnSpc>
                <a:spcPct val="100000"/>
              </a:lnSpc>
              <a:spcBef>
                <a:spcPts val="380"/>
              </a:spcBef>
              <a:buFont typeface="Wingdings"/>
              <a:buChar char=""/>
              <a:tabLst>
                <a:tab pos="476250" algn="l"/>
              </a:tabLst>
            </a:pPr>
            <a:r>
              <a:rPr sz="2600" spc="-20" dirty="0">
                <a:latin typeface="Arial"/>
                <a:cs typeface="Arial"/>
              </a:rPr>
              <a:t>P</a:t>
            </a:r>
            <a:r>
              <a:rPr sz="2600" spc="-5" dirty="0">
                <a:latin typeface="Arial"/>
                <a:cs typeface="Arial"/>
              </a:rPr>
              <a:t>r</a:t>
            </a:r>
            <a:r>
              <a:rPr sz="2600" spc="-10" dirty="0">
                <a:latin typeface="Arial"/>
                <a:cs typeface="Arial"/>
              </a:rPr>
              <a:t>o</a:t>
            </a:r>
            <a:r>
              <a:rPr sz="2600" spc="-5" dirty="0">
                <a:latin typeface="Arial"/>
                <a:cs typeface="Arial"/>
              </a:rPr>
              <a:t>j</a:t>
            </a:r>
            <a:r>
              <a:rPr sz="2600" spc="-10" dirty="0">
                <a:latin typeface="Arial"/>
                <a:cs typeface="Arial"/>
              </a:rPr>
              <a:t>ec</a:t>
            </a:r>
            <a:r>
              <a:rPr sz="2600" spc="-5" dirty="0">
                <a:latin typeface="Arial"/>
                <a:cs typeface="Arial"/>
              </a:rPr>
              <a:t>t</a:t>
            </a:r>
            <a:r>
              <a:rPr sz="2600" spc="5" dirty="0">
                <a:latin typeface="Arial"/>
                <a:cs typeface="Arial"/>
              </a:rPr>
              <a:t> </a:t>
            </a:r>
            <a:r>
              <a:rPr sz="2600" spc="-15" dirty="0">
                <a:latin typeface="Arial"/>
                <a:cs typeface="Arial"/>
              </a:rPr>
              <a:t>m</a:t>
            </a:r>
            <a:r>
              <a:rPr sz="2600" spc="-10" dirty="0">
                <a:latin typeface="Arial"/>
                <a:cs typeface="Arial"/>
              </a:rPr>
              <a:t>an</a:t>
            </a:r>
            <a:r>
              <a:rPr sz="2600" spc="5" dirty="0">
                <a:latin typeface="Arial"/>
                <a:cs typeface="Arial"/>
              </a:rPr>
              <a:t>a</a:t>
            </a:r>
            <a:r>
              <a:rPr sz="2600" spc="-10" dirty="0">
                <a:latin typeface="Arial"/>
                <a:cs typeface="Arial"/>
              </a:rPr>
              <a:t>ge</a:t>
            </a:r>
            <a:r>
              <a:rPr sz="2600" spc="-5" dirty="0">
                <a:latin typeface="Arial"/>
                <a:cs typeface="Arial"/>
              </a:rPr>
              <a:t>rs</a:t>
            </a:r>
            <a:r>
              <a:rPr sz="2600" spc="-15" dirty="0">
                <a:latin typeface="Arial"/>
                <a:cs typeface="Arial"/>
              </a:rPr>
              <a:t> m</a:t>
            </a:r>
            <a:r>
              <a:rPr sz="2600" spc="-10" dirty="0">
                <a:latin typeface="Arial"/>
                <a:cs typeface="Arial"/>
              </a:rPr>
              <a:t>u</a:t>
            </a:r>
            <a:r>
              <a:rPr sz="2600" spc="5" dirty="0">
                <a:latin typeface="Arial"/>
                <a:cs typeface="Arial"/>
              </a:rPr>
              <a:t>s</a:t>
            </a:r>
            <a:r>
              <a:rPr sz="2600" spc="-5" dirty="0">
                <a:latin typeface="Arial"/>
                <a:cs typeface="Arial"/>
              </a:rPr>
              <a:t>t</a:t>
            </a:r>
            <a:r>
              <a:rPr sz="2600" spc="5" dirty="0">
                <a:latin typeface="Arial"/>
                <a:cs typeface="Arial"/>
              </a:rPr>
              <a:t> </a:t>
            </a:r>
            <a:r>
              <a:rPr sz="2600" spc="-15" dirty="0">
                <a:latin typeface="Arial"/>
                <a:cs typeface="Arial"/>
              </a:rPr>
              <a:t>m</a:t>
            </a:r>
            <a:r>
              <a:rPr sz="2600" spc="-10" dirty="0">
                <a:latin typeface="Arial"/>
                <a:cs typeface="Arial"/>
              </a:rPr>
              <a:t>ak</a:t>
            </a:r>
            <a:r>
              <a:rPr sz="2600" spc="-5" dirty="0">
                <a:latin typeface="Arial"/>
                <a:cs typeface="Arial"/>
              </a:rPr>
              <a:t>e</a:t>
            </a:r>
            <a:r>
              <a:rPr sz="2600" spc="-25" dirty="0">
                <a:latin typeface="Arial"/>
                <a:cs typeface="Arial"/>
              </a:rPr>
              <a:t> </a:t>
            </a:r>
            <a:r>
              <a:rPr sz="2600" spc="5" dirty="0">
                <a:latin typeface="Arial"/>
                <a:cs typeface="Arial"/>
              </a:rPr>
              <a:t>s</a:t>
            </a:r>
            <a:r>
              <a:rPr sz="2600" spc="-10" dirty="0">
                <a:latin typeface="Arial"/>
                <a:cs typeface="Arial"/>
              </a:rPr>
              <a:t>u</a:t>
            </a:r>
            <a:r>
              <a:rPr sz="2600" spc="-5" dirty="0">
                <a:latin typeface="Arial"/>
                <a:cs typeface="Arial"/>
              </a:rPr>
              <a:t>re</a:t>
            </a:r>
            <a:r>
              <a:rPr sz="2600" dirty="0">
                <a:latin typeface="Arial"/>
                <a:cs typeface="Arial"/>
              </a:rPr>
              <a:t> </a:t>
            </a:r>
            <a:r>
              <a:rPr sz="2600" spc="-5" dirty="0">
                <a:latin typeface="Arial"/>
                <a:cs typeface="Arial"/>
              </a:rPr>
              <a:t>t</a:t>
            </a:r>
            <a:r>
              <a:rPr sz="2600" spc="-10" dirty="0">
                <a:latin typeface="Arial"/>
                <a:cs typeface="Arial"/>
              </a:rPr>
              <a:t>he</a:t>
            </a:r>
            <a:r>
              <a:rPr sz="2600" spc="10" dirty="0">
                <a:latin typeface="Arial"/>
                <a:cs typeface="Arial"/>
              </a:rPr>
              <a:t>i</a:t>
            </a:r>
            <a:r>
              <a:rPr sz="2600" spc="-5" dirty="0">
                <a:latin typeface="Arial"/>
                <a:cs typeface="Arial"/>
              </a:rPr>
              <a:t>r</a:t>
            </a:r>
            <a:r>
              <a:rPr sz="2600" spc="-20" dirty="0">
                <a:latin typeface="Arial"/>
                <a:cs typeface="Arial"/>
              </a:rPr>
              <a:t> </a:t>
            </a:r>
            <a:r>
              <a:rPr sz="2600" spc="-10" dirty="0">
                <a:latin typeface="Arial"/>
                <a:cs typeface="Arial"/>
              </a:rPr>
              <a:t>p</a:t>
            </a:r>
            <a:r>
              <a:rPr sz="2600" spc="10" dirty="0">
                <a:latin typeface="Arial"/>
                <a:cs typeface="Arial"/>
              </a:rPr>
              <a:t>r</a:t>
            </a:r>
            <a:r>
              <a:rPr sz="2600" spc="-10" dirty="0">
                <a:latin typeface="Arial"/>
                <a:cs typeface="Arial"/>
              </a:rPr>
              <a:t>o</a:t>
            </a:r>
            <a:r>
              <a:rPr sz="2600" spc="-5" dirty="0">
                <a:latin typeface="Arial"/>
                <a:cs typeface="Arial"/>
              </a:rPr>
              <a:t>j</a:t>
            </a:r>
            <a:r>
              <a:rPr sz="2600" spc="-10" dirty="0">
                <a:latin typeface="Arial"/>
                <a:cs typeface="Arial"/>
              </a:rPr>
              <a:t>ec</a:t>
            </a:r>
            <a:r>
              <a:rPr sz="2600" spc="-5" dirty="0">
                <a:latin typeface="Arial"/>
                <a:cs typeface="Arial"/>
              </a:rPr>
              <a:t>ts</a:t>
            </a:r>
            <a:endParaRPr sz="2600">
              <a:latin typeface="Arial"/>
              <a:cs typeface="Arial"/>
            </a:endParaRPr>
          </a:p>
          <a:p>
            <a:pPr marL="475615" marR="314960">
              <a:lnSpc>
                <a:spcPct val="120000"/>
              </a:lnSpc>
              <a:spcBef>
                <a:spcPts val="240"/>
              </a:spcBef>
            </a:pPr>
            <a:r>
              <a:rPr sz="2600" spc="-10" dirty="0">
                <a:latin typeface="Arial"/>
                <a:cs typeface="Arial"/>
              </a:rPr>
              <a:t>a</a:t>
            </a:r>
            <a:r>
              <a:rPr sz="2600" spc="-5" dirty="0">
                <a:latin typeface="Arial"/>
                <a:cs typeface="Arial"/>
              </a:rPr>
              <a:t>re </a:t>
            </a:r>
            <a:r>
              <a:rPr sz="2600" spc="-15" dirty="0">
                <a:latin typeface="Arial"/>
                <a:cs typeface="Arial"/>
              </a:rPr>
              <a:t>we</a:t>
            </a:r>
            <a:r>
              <a:rPr sz="2600" spc="-5" dirty="0">
                <a:latin typeface="Arial"/>
                <a:cs typeface="Arial"/>
              </a:rPr>
              <a:t>ll</a:t>
            </a:r>
            <a:r>
              <a:rPr sz="2600" spc="-25" dirty="0">
                <a:latin typeface="Arial"/>
                <a:cs typeface="Arial"/>
              </a:rPr>
              <a:t> </a:t>
            </a:r>
            <a:r>
              <a:rPr sz="2600" spc="5" dirty="0">
                <a:latin typeface="Arial"/>
                <a:cs typeface="Arial"/>
              </a:rPr>
              <a:t>d</a:t>
            </a:r>
            <a:r>
              <a:rPr sz="2600" spc="-10" dirty="0">
                <a:latin typeface="Arial"/>
                <a:cs typeface="Arial"/>
              </a:rPr>
              <a:t>e</a:t>
            </a:r>
            <a:r>
              <a:rPr sz="2600" spc="-5" dirty="0">
                <a:latin typeface="Arial"/>
                <a:cs typeface="Arial"/>
              </a:rPr>
              <a:t>fi</a:t>
            </a:r>
            <a:r>
              <a:rPr sz="2600" spc="-10" dirty="0">
                <a:latin typeface="Arial"/>
                <a:cs typeface="Arial"/>
              </a:rPr>
              <a:t>ne</a:t>
            </a:r>
            <a:r>
              <a:rPr sz="2600" spc="5" dirty="0">
                <a:latin typeface="Arial"/>
                <a:cs typeface="Arial"/>
              </a:rPr>
              <a:t>d</a:t>
            </a:r>
            <a:r>
              <a:rPr sz="2600" spc="-5" dirty="0">
                <a:latin typeface="Arial"/>
                <a:cs typeface="Arial"/>
              </a:rPr>
              <a:t>,</a:t>
            </a:r>
            <a:r>
              <a:rPr sz="2600" spc="10" dirty="0">
                <a:latin typeface="Arial"/>
                <a:cs typeface="Arial"/>
              </a:rPr>
              <a:t> </a:t>
            </a:r>
            <a:r>
              <a:rPr sz="2600" spc="-10" dirty="0">
                <a:latin typeface="Arial"/>
                <a:cs typeface="Arial"/>
              </a:rPr>
              <a:t>h</a:t>
            </a:r>
            <a:r>
              <a:rPr sz="2600" spc="5" dirty="0">
                <a:latin typeface="Arial"/>
                <a:cs typeface="Arial"/>
              </a:rPr>
              <a:t>a</a:t>
            </a:r>
            <a:r>
              <a:rPr sz="2600" spc="-10" dirty="0">
                <a:latin typeface="Arial"/>
                <a:cs typeface="Arial"/>
              </a:rPr>
              <a:t>v</a:t>
            </a:r>
            <a:r>
              <a:rPr sz="2600" spc="-5" dirty="0">
                <a:latin typeface="Arial"/>
                <a:cs typeface="Arial"/>
              </a:rPr>
              <a:t>e</a:t>
            </a:r>
            <a:r>
              <a:rPr sz="2600" spc="-20" dirty="0">
                <a:latin typeface="Arial"/>
                <a:cs typeface="Arial"/>
              </a:rPr>
              <a:t> </a:t>
            </a:r>
            <a:r>
              <a:rPr sz="2600" spc="-10" dirty="0">
                <a:latin typeface="Arial"/>
                <a:cs typeface="Arial"/>
              </a:rPr>
              <a:t>ac</a:t>
            </a:r>
            <a:r>
              <a:rPr sz="2600" spc="5" dirty="0">
                <a:latin typeface="Arial"/>
                <a:cs typeface="Arial"/>
              </a:rPr>
              <a:t>c</a:t>
            </a:r>
            <a:r>
              <a:rPr sz="2600" spc="-10" dirty="0">
                <a:latin typeface="Arial"/>
                <a:cs typeface="Arial"/>
              </a:rPr>
              <a:t>u</a:t>
            </a:r>
            <a:r>
              <a:rPr sz="2600" spc="-5" dirty="0">
                <a:latin typeface="Arial"/>
                <a:cs typeface="Arial"/>
              </a:rPr>
              <a:t>r</a:t>
            </a:r>
            <a:r>
              <a:rPr sz="2600" spc="-10" dirty="0">
                <a:latin typeface="Arial"/>
                <a:cs typeface="Arial"/>
              </a:rPr>
              <a:t>a</a:t>
            </a:r>
            <a:r>
              <a:rPr sz="2600" spc="-5" dirty="0">
                <a:latin typeface="Arial"/>
                <a:cs typeface="Arial"/>
              </a:rPr>
              <a:t>te</a:t>
            </a:r>
            <a:r>
              <a:rPr sz="2600" spc="5" dirty="0">
                <a:latin typeface="Arial"/>
                <a:cs typeface="Arial"/>
              </a:rPr>
              <a:t> </a:t>
            </a:r>
            <a:r>
              <a:rPr sz="2600" spc="-5" dirty="0">
                <a:latin typeface="Arial"/>
                <a:cs typeface="Arial"/>
              </a:rPr>
              <a:t>ti</a:t>
            </a:r>
            <a:r>
              <a:rPr sz="2600" spc="-15" dirty="0">
                <a:latin typeface="Arial"/>
                <a:cs typeface="Arial"/>
              </a:rPr>
              <a:t>m</a:t>
            </a:r>
            <a:r>
              <a:rPr sz="2600" spc="-5" dirty="0">
                <a:latin typeface="Arial"/>
                <a:cs typeface="Arial"/>
              </a:rPr>
              <a:t>e </a:t>
            </a:r>
            <a:r>
              <a:rPr sz="2600" spc="-10" dirty="0">
                <a:latin typeface="Arial"/>
                <a:cs typeface="Arial"/>
              </a:rPr>
              <a:t>an</a:t>
            </a:r>
            <a:r>
              <a:rPr sz="2600" spc="-5" dirty="0">
                <a:latin typeface="Arial"/>
                <a:cs typeface="Arial"/>
              </a:rPr>
              <a:t>d</a:t>
            </a:r>
            <a:r>
              <a:rPr sz="2600" spc="20" dirty="0">
                <a:latin typeface="Arial"/>
                <a:cs typeface="Arial"/>
              </a:rPr>
              <a:t> </a:t>
            </a:r>
            <a:r>
              <a:rPr sz="2600" spc="-10" dirty="0">
                <a:latin typeface="Arial"/>
                <a:cs typeface="Arial"/>
              </a:rPr>
              <a:t>cos</a:t>
            </a:r>
            <a:r>
              <a:rPr sz="2600" spc="-5" dirty="0">
                <a:latin typeface="Arial"/>
                <a:cs typeface="Arial"/>
              </a:rPr>
              <a:t>t </a:t>
            </a:r>
            <a:r>
              <a:rPr sz="2600" spc="-10" dirty="0">
                <a:latin typeface="Arial"/>
                <a:cs typeface="Arial"/>
              </a:rPr>
              <a:t>es</a:t>
            </a:r>
            <a:r>
              <a:rPr sz="2600" spc="-5" dirty="0">
                <a:latin typeface="Arial"/>
                <a:cs typeface="Arial"/>
              </a:rPr>
              <a:t>ti</a:t>
            </a:r>
            <a:r>
              <a:rPr sz="2600" spc="-15" dirty="0">
                <a:latin typeface="Arial"/>
                <a:cs typeface="Arial"/>
              </a:rPr>
              <a:t>ma</a:t>
            </a:r>
            <a:r>
              <a:rPr sz="2600" spc="-5" dirty="0">
                <a:latin typeface="Arial"/>
                <a:cs typeface="Arial"/>
              </a:rPr>
              <a:t>t</a:t>
            </a:r>
            <a:r>
              <a:rPr sz="2600" spc="5" dirty="0">
                <a:latin typeface="Arial"/>
                <a:cs typeface="Arial"/>
              </a:rPr>
              <a:t>e</a:t>
            </a:r>
            <a:r>
              <a:rPr sz="2600" spc="-5" dirty="0">
                <a:latin typeface="Arial"/>
                <a:cs typeface="Arial"/>
              </a:rPr>
              <a:t>s</a:t>
            </a:r>
            <a:r>
              <a:rPr sz="2600" spc="-15" dirty="0">
                <a:latin typeface="Arial"/>
                <a:cs typeface="Arial"/>
              </a:rPr>
              <a:t> </a:t>
            </a:r>
            <a:r>
              <a:rPr sz="2600" spc="-10" dirty="0">
                <a:latin typeface="Arial"/>
                <a:cs typeface="Arial"/>
              </a:rPr>
              <a:t>a</a:t>
            </a:r>
            <a:r>
              <a:rPr sz="2600" spc="5" dirty="0">
                <a:latin typeface="Arial"/>
                <a:cs typeface="Arial"/>
              </a:rPr>
              <a:t>n</a:t>
            </a:r>
            <a:r>
              <a:rPr sz="2600" spc="-5" dirty="0">
                <a:latin typeface="Arial"/>
                <a:cs typeface="Arial"/>
              </a:rPr>
              <a:t>d</a:t>
            </a:r>
            <a:r>
              <a:rPr sz="2600" spc="-25" dirty="0">
                <a:latin typeface="Arial"/>
                <a:cs typeface="Arial"/>
              </a:rPr>
              <a:t> </a:t>
            </a:r>
            <a:r>
              <a:rPr sz="2600" spc="-10" dirty="0">
                <a:latin typeface="Arial"/>
                <a:cs typeface="Arial"/>
              </a:rPr>
              <a:t>h</a:t>
            </a:r>
            <a:r>
              <a:rPr sz="2600" spc="5" dirty="0">
                <a:latin typeface="Arial"/>
                <a:cs typeface="Arial"/>
              </a:rPr>
              <a:t>a</a:t>
            </a:r>
            <a:r>
              <a:rPr sz="2600" spc="-10" dirty="0">
                <a:latin typeface="Arial"/>
                <a:cs typeface="Arial"/>
              </a:rPr>
              <a:t>v</a:t>
            </a:r>
            <a:r>
              <a:rPr sz="2600" spc="-5" dirty="0">
                <a:latin typeface="Arial"/>
                <a:cs typeface="Arial"/>
              </a:rPr>
              <a:t>e</a:t>
            </a:r>
            <a:r>
              <a:rPr sz="2600" spc="25" dirty="0">
                <a:latin typeface="Arial"/>
                <a:cs typeface="Arial"/>
              </a:rPr>
              <a:t> </a:t>
            </a:r>
            <a:r>
              <a:rPr sz="2600" spc="-5" dirty="0">
                <a:latin typeface="Arial"/>
                <a:cs typeface="Arial"/>
              </a:rPr>
              <a:t>a</a:t>
            </a:r>
            <a:r>
              <a:rPr sz="2600" spc="-30" dirty="0">
                <a:latin typeface="Arial"/>
                <a:cs typeface="Arial"/>
              </a:rPr>
              <a:t> </a:t>
            </a:r>
            <a:r>
              <a:rPr sz="2600" spc="-5" dirty="0">
                <a:latin typeface="Arial"/>
                <a:cs typeface="Arial"/>
              </a:rPr>
              <a:t>r</a:t>
            </a:r>
            <a:r>
              <a:rPr sz="2600" spc="5" dirty="0">
                <a:latin typeface="Arial"/>
                <a:cs typeface="Arial"/>
              </a:rPr>
              <a:t>e</a:t>
            </a:r>
            <a:r>
              <a:rPr sz="2600" spc="-10" dirty="0">
                <a:latin typeface="Arial"/>
                <a:cs typeface="Arial"/>
              </a:rPr>
              <a:t>a</a:t>
            </a:r>
            <a:r>
              <a:rPr sz="2600" spc="-5" dirty="0">
                <a:latin typeface="Arial"/>
                <a:cs typeface="Arial"/>
              </a:rPr>
              <a:t>li</a:t>
            </a:r>
            <a:r>
              <a:rPr sz="2600" spc="-10" dirty="0">
                <a:latin typeface="Arial"/>
                <a:cs typeface="Arial"/>
              </a:rPr>
              <a:t>s</a:t>
            </a:r>
            <a:r>
              <a:rPr sz="2600" spc="-5" dirty="0">
                <a:latin typeface="Arial"/>
                <a:cs typeface="Arial"/>
              </a:rPr>
              <a:t>tic</a:t>
            </a:r>
            <a:r>
              <a:rPr sz="2600" spc="5" dirty="0">
                <a:latin typeface="Arial"/>
                <a:cs typeface="Arial"/>
              </a:rPr>
              <a:t> </a:t>
            </a:r>
            <a:r>
              <a:rPr sz="2600" spc="-10" dirty="0">
                <a:latin typeface="Arial"/>
                <a:cs typeface="Arial"/>
              </a:rPr>
              <a:t>bu</a:t>
            </a:r>
            <a:r>
              <a:rPr sz="2600" spc="5" dirty="0">
                <a:latin typeface="Arial"/>
                <a:cs typeface="Arial"/>
              </a:rPr>
              <a:t>d</a:t>
            </a:r>
            <a:r>
              <a:rPr sz="2600" spc="-10" dirty="0">
                <a:latin typeface="Arial"/>
                <a:cs typeface="Arial"/>
              </a:rPr>
              <a:t>ge</a:t>
            </a:r>
            <a:r>
              <a:rPr sz="2600" spc="-5" dirty="0">
                <a:latin typeface="Arial"/>
                <a:cs typeface="Arial"/>
              </a:rPr>
              <a:t>t</a:t>
            </a:r>
            <a:r>
              <a:rPr sz="2600" spc="5" dirty="0">
                <a:latin typeface="Arial"/>
                <a:cs typeface="Arial"/>
              </a:rPr>
              <a:t> </a:t>
            </a:r>
            <a:r>
              <a:rPr sz="2600" spc="-5" dirty="0">
                <a:latin typeface="Arial"/>
                <a:cs typeface="Arial"/>
              </a:rPr>
              <a:t>t</a:t>
            </a:r>
            <a:r>
              <a:rPr sz="2600" spc="-10" dirty="0">
                <a:latin typeface="Arial"/>
                <a:cs typeface="Arial"/>
              </a:rPr>
              <a:t>h</a:t>
            </a:r>
            <a:r>
              <a:rPr sz="2600" spc="5" dirty="0">
                <a:latin typeface="Arial"/>
                <a:cs typeface="Arial"/>
              </a:rPr>
              <a:t>a</a:t>
            </a:r>
            <a:r>
              <a:rPr sz="2600" spc="-5" dirty="0">
                <a:latin typeface="Arial"/>
                <a:cs typeface="Arial"/>
              </a:rPr>
              <a:t>t</a:t>
            </a:r>
            <a:r>
              <a:rPr sz="2600" spc="-25" dirty="0">
                <a:latin typeface="Arial"/>
                <a:cs typeface="Arial"/>
              </a:rPr>
              <a:t> </a:t>
            </a:r>
            <a:r>
              <a:rPr sz="2600" spc="-5" dirty="0">
                <a:latin typeface="Arial"/>
                <a:cs typeface="Arial"/>
              </a:rPr>
              <a:t>t</a:t>
            </a:r>
            <a:r>
              <a:rPr sz="2600" spc="5" dirty="0">
                <a:latin typeface="Arial"/>
                <a:cs typeface="Arial"/>
              </a:rPr>
              <a:t>he</a:t>
            </a:r>
            <a:r>
              <a:rPr sz="2600" spc="-5" dirty="0">
                <a:latin typeface="Arial"/>
                <a:cs typeface="Arial"/>
              </a:rPr>
              <a:t>y </a:t>
            </a:r>
            <a:r>
              <a:rPr sz="2600" spc="-40" dirty="0">
                <a:latin typeface="Arial"/>
                <a:cs typeface="Arial"/>
              </a:rPr>
              <a:t>w</a:t>
            </a:r>
            <a:r>
              <a:rPr sz="2600" spc="5" dirty="0">
                <a:latin typeface="Arial"/>
                <a:cs typeface="Arial"/>
              </a:rPr>
              <a:t>e</a:t>
            </a:r>
            <a:r>
              <a:rPr sz="2600" spc="-5" dirty="0">
                <a:latin typeface="Arial"/>
                <a:cs typeface="Arial"/>
              </a:rPr>
              <a:t>re</a:t>
            </a:r>
            <a:r>
              <a:rPr sz="2600" spc="-20" dirty="0">
                <a:latin typeface="Arial"/>
                <a:cs typeface="Arial"/>
              </a:rPr>
              <a:t> </a:t>
            </a:r>
            <a:r>
              <a:rPr sz="2600" spc="-5" dirty="0">
                <a:latin typeface="Arial"/>
                <a:cs typeface="Arial"/>
              </a:rPr>
              <a:t>i</a:t>
            </a:r>
            <a:r>
              <a:rPr sz="2600" spc="5" dirty="0">
                <a:latin typeface="Arial"/>
                <a:cs typeface="Arial"/>
              </a:rPr>
              <a:t>n</a:t>
            </a:r>
            <a:r>
              <a:rPr sz="2600" spc="-10" dirty="0">
                <a:latin typeface="Arial"/>
                <a:cs typeface="Arial"/>
              </a:rPr>
              <a:t>vo</a:t>
            </a:r>
            <a:r>
              <a:rPr sz="2600" spc="10" dirty="0">
                <a:latin typeface="Arial"/>
                <a:cs typeface="Arial"/>
              </a:rPr>
              <a:t>l</a:t>
            </a:r>
            <a:r>
              <a:rPr sz="2600" spc="-35" dirty="0">
                <a:latin typeface="Arial"/>
                <a:cs typeface="Arial"/>
              </a:rPr>
              <a:t>v</a:t>
            </a:r>
            <a:r>
              <a:rPr sz="2600" spc="-10" dirty="0">
                <a:latin typeface="Arial"/>
                <a:cs typeface="Arial"/>
              </a:rPr>
              <a:t>e</a:t>
            </a:r>
            <a:r>
              <a:rPr sz="2600" spc="-5" dirty="0">
                <a:latin typeface="Arial"/>
                <a:cs typeface="Arial"/>
              </a:rPr>
              <a:t>d</a:t>
            </a:r>
            <a:r>
              <a:rPr sz="2600" spc="-15" dirty="0">
                <a:latin typeface="Arial"/>
                <a:cs typeface="Arial"/>
              </a:rPr>
              <a:t> </a:t>
            </a:r>
            <a:r>
              <a:rPr sz="2600" spc="10" dirty="0">
                <a:latin typeface="Arial"/>
                <a:cs typeface="Arial"/>
              </a:rPr>
              <a:t>i</a:t>
            </a:r>
            <a:r>
              <a:rPr sz="2600" spc="-5" dirty="0">
                <a:latin typeface="Arial"/>
                <a:cs typeface="Arial"/>
              </a:rPr>
              <a:t>n </a:t>
            </a:r>
            <a:r>
              <a:rPr sz="2600" spc="-10" dirty="0">
                <a:latin typeface="Arial"/>
                <a:cs typeface="Arial"/>
              </a:rPr>
              <a:t>ap</a:t>
            </a:r>
            <a:r>
              <a:rPr sz="2600" spc="5" dirty="0">
                <a:latin typeface="Arial"/>
                <a:cs typeface="Arial"/>
              </a:rPr>
              <a:t>p</a:t>
            </a:r>
            <a:r>
              <a:rPr sz="2600" spc="10" dirty="0">
                <a:latin typeface="Arial"/>
                <a:cs typeface="Arial"/>
              </a:rPr>
              <a:t>r</a:t>
            </a:r>
            <a:r>
              <a:rPr sz="2600" spc="-10" dirty="0">
                <a:latin typeface="Arial"/>
                <a:cs typeface="Arial"/>
              </a:rPr>
              <a:t>o</a:t>
            </a:r>
            <a:r>
              <a:rPr sz="2600" spc="-35" dirty="0">
                <a:latin typeface="Arial"/>
                <a:cs typeface="Arial"/>
              </a:rPr>
              <a:t>v</a:t>
            </a:r>
            <a:r>
              <a:rPr sz="2600" spc="10" dirty="0">
                <a:latin typeface="Arial"/>
                <a:cs typeface="Arial"/>
              </a:rPr>
              <a:t>i</a:t>
            </a:r>
            <a:r>
              <a:rPr sz="2600" spc="-10" dirty="0">
                <a:latin typeface="Arial"/>
                <a:cs typeface="Arial"/>
              </a:rPr>
              <a:t>n</a:t>
            </a:r>
            <a:r>
              <a:rPr sz="2600" spc="-5" dirty="0">
                <a:latin typeface="Arial"/>
                <a:cs typeface="Arial"/>
              </a:rPr>
              <a:t>g</a:t>
            </a:r>
            <a:endParaRPr sz="2600">
              <a:latin typeface="Arial"/>
              <a:cs typeface="Arial"/>
            </a:endParaRPr>
          </a:p>
          <a:p>
            <a:pPr marL="475615" indent="-462915">
              <a:lnSpc>
                <a:spcPct val="100000"/>
              </a:lnSpc>
              <a:spcBef>
                <a:spcPts val="384"/>
              </a:spcBef>
              <a:buFont typeface="Wingdings"/>
              <a:buChar char=""/>
              <a:tabLst>
                <a:tab pos="476250" algn="l"/>
              </a:tabLst>
            </a:pPr>
            <a:r>
              <a:rPr sz="2600" spc="-15" dirty="0">
                <a:latin typeface="Arial"/>
                <a:cs typeface="Arial"/>
              </a:rPr>
              <a:t>C</a:t>
            </a:r>
            <a:r>
              <a:rPr sz="2600" spc="-10" dirty="0">
                <a:latin typeface="Arial"/>
                <a:cs typeface="Arial"/>
              </a:rPr>
              <a:t>os</a:t>
            </a:r>
            <a:r>
              <a:rPr sz="2600" spc="-5" dirty="0">
                <a:latin typeface="Arial"/>
                <a:cs typeface="Arial"/>
              </a:rPr>
              <a:t>ts</a:t>
            </a:r>
            <a:r>
              <a:rPr sz="2600" dirty="0">
                <a:latin typeface="Arial"/>
                <a:cs typeface="Arial"/>
              </a:rPr>
              <a:t> </a:t>
            </a:r>
            <a:r>
              <a:rPr sz="2600" spc="-10" dirty="0">
                <a:latin typeface="Arial"/>
                <a:cs typeface="Arial"/>
              </a:rPr>
              <a:t>a</a:t>
            </a:r>
            <a:r>
              <a:rPr sz="2600" spc="-5" dirty="0">
                <a:latin typeface="Arial"/>
                <a:cs typeface="Arial"/>
              </a:rPr>
              <a:t>re </a:t>
            </a:r>
            <a:r>
              <a:rPr sz="2600" spc="-10" dirty="0">
                <a:latin typeface="Arial"/>
                <a:cs typeface="Arial"/>
              </a:rPr>
              <a:t>u</a:t>
            </a:r>
            <a:r>
              <a:rPr sz="2600" spc="5" dirty="0">
                <a:latin typeface="Arial"/>
                <a:cs typeface="Arial"/>
              </a:rPr>
              <a:t>s</a:t>
            </a:r>
            <a:r>
              <a:rPr sz="2600" spc="-10" dirty="0">
                <a:latin typeface="Arial"/>
                <a:cs typeface="Arial"/>
              </a:rPr>
              <a:t>ua</a:t>
            </a:r>
            <a:r>
              <a:rPr sz="2600" spc="-5" dirty="0">
                <a:latin typeface="Arial"/>
                <a:cs typeface="Arial"/>
              </a:rPr>
              <a:t>l</a:t>
            </a:r>
            <a:r>
              <a:rPr sz="2600" spc="10" dirty="0">
                <a:latin typeface="Arial"/>
                <a:cs typeface="Arial"/>
              </a:rPr>
              <a:t>l</a:t>
            </a:r>
            <a:r>
              <a:rPr sz="2600" spc="-5" dirty="0">
                <a:latin typeface="Arial"/>
                <a:cs typeface="Arial"/>
              </a:rPr>
              <a:t>y</a:t>
            </a:r>
            <a:r>
              <a:rPr sz="2600" spc="-15" dirty="0">
                <a:latin typeface="Arial"/>
                <a:cs typeface="Arial"/>
              </a:rPr>
              <a:t> m</a:t>
            </a:r>
            <a:r>
              <a:rPr sz="2600" spc="-10" dirty="0">
                <a:latin typeface="Arial"/>
                <a:cs typeface="Arial"/>
              </a:rPr>
              <a:t>easu</a:t>
            </a:r>
            <a:r>
              <a:rPr sz="2600" spc="-5" dirty="0">
                <a:latin typeface="Arial"/>
                <a:cs typeface="Arial"/>
              </a:rPr>
              <a:t>r</a:t>
            </a:r>
            <a:r>
              <a:rPr sz="2600" spc="5" dirty="0">
                <a:latin typeface="Arial"/>
                <a:cs typeface="Arial"/>
              </a:rPr>
              <a:t>e</a:t>
            </a:r>
            <a:r>
              <a:rPr sz="2600" spc="-5" dirty="0">
                <a:latin typeface="Arial"/>
                <a:cs typeface="Arial"/>
              </a:rPr>
              <a:t>d</a:t>
            </a:r>
            <a:r>
              <a:rPr sz="2600" spc="-15" dirty="0">
                <a:latin typeface="Arial"/>
                <a:cs typeface="Arial"/>
              </a:rPr>
              <a:t> </a:t>
            </a:r>
            <a:r>
              <a:rPr sz="2600" spc="-5" dirty="0">
                <a:latin typeface="Arial"/>
                <a:cs typeface="Arial"/>
              </a:rPr>
              <a:t>in </a:t>
            </a:r>
            <a:r>
              <a:rPr sz="2600" spc="-15" dirty="0">
                <a:latin typeface="Arial"/>
                <a:cs typeface="Arial"/>
              </a:rPr>
              <a:t>m</a:t>
            </a:r>
            <a:r>
              <a:rPr sz="2600" spc="5" dirty="0">
                <a:latin typeface="Arial"/>
                <a:cs typeface="Arial"/>
              </a:rPr>
              <a:t>o</a:t>
            </a:r>
            <a:r>
              <a:rPr sz="2600" spc="-10" dirty="0">
                <a:latin typeface="Arial"/>
                <a:cs typeface="Arial"/>
              </a:rPr>
              <a:t>ne</a:t>
            </a:r>
            <a:r>
              <a:rPr sz="2600" spc="-5" dirty="0">
                <a:latin typeface="Arial"/>
                <a:cs typeface="Arial"/>
              </a:rPr>
              <a:t>t</a:t>
            </a:r>
            <a:r>
              <a:rPr sz="2600" spc="-10" dirty="0">
                <a:latin typeface="Arial"/>
                <a:cs typeface="Arial"/>
              </a:rPr>
              <a:t>a</a:t>
            </a:r>
            <a:r>
              <a:rPr sz="2600" spc="10" dirty="0">
                <a:latin typeface="Arial"/>
                <a:cs typeface="Arial"/>
              </a:rPr>
              <a:t>r</a:t>
            </a:r>
            <a:r>
              <a:rPr sz="2600" spc="-5" dirty="0">
                <a:latin typeface="Arial"/>
                <a:cs typeface="Arial"/>
              </a:rPr>
              <a:t>y</a:t>
            </a:r>
            <a:r>
              <a:rPr sz="2600" spc="-15" dirty="0">
                <a:latin typeface="Arial"/>
                <a:cs typeface="Arial"/>
              </a:rPr>
              <a:t> </a:t>
            </a:r>
            <a:r>
              <a:rPr sz="2600" spc="-10" dirty="0">
                <a:latin typeface="Arial"/>
                <a:cs typeface="Arial"/>
              </a:rPr>
              <a:t>un</a:t>
            </a:r>
            <a:r>
              <a:rPr sz="2600" spc="-5" dirty="0">
                <a:latin typeface="Arial"/>
                <a:cs typeface="Arial"/>
              </a:rPr>
              <a:t>its</a:t>
            </a:r>
            <a:endParaRPr sz="2600">
              <a:latin typeface="Arial"/>
              <a:cs typeface="Arial"/>
            </a:endParaRPr>
          </a:p>
          <a:p>
            <a:pPr marL="475615">
              <a:lnSpc>
                <a:spcPct val="100000"/>
              </a:lnSpc>
              <a:spcBef>
                <a:spcPts val="865"/>
              </a:spcBef>
            </a:pPr>
            <a:r>
              <a:rPr sz="2600" spc="-5" dirty="0">
                <a:latin typeface="Arial"/>
                <a:cs typeface="Arial"/>
              </a:rPr>
              <a:t>li</a:t>
            </a:r>
            <a:r>
              <a:rPr sz="2600" spc="-10" dirty="0">
                <a:latin typeface="Arial"/>
                <a:cs typeface="Arial"/>
              </a:rPr>
              <a:t>k</a:t>
            </a:r>
            <a:r>
              <a:rPr sz="2600" spc="-5" dirty="0">
                <a:latin typeface="Arial"/>
                <a:cs typeface="Arial"/>
              </a:rPr>
              <a:t>e</a:t>
            </a:r>
            <a:r>
              <a:rPr sz="2600" spc="-25" dirty="0">
                <a:latin typeface="Arial"/>
                <a:cs typeface="Arial"/>
              </a:rPr>
              <a:t> </a:t>
            </a:r>
            <a:r>
              <a:rPr sz="2600" spc="-10" dirty="0">
                <a:latin typeface="Arial"/>
                <a:cs typeface="Arial"/>
              </a:rPr>
              <a:t>d</a:t>
            </a:r>
            <a:r>
              <a:rPr sz="2600" spc="5" dirty="0">
                <a:latin typeface="Arial"/>
                <a:cs typeface="Arial"/>
              </a:rPr>
              <a:t>o</a:t>
            </a:r>
            <a:r>
              <a:rPr sz="2600" spc="-5" dirty="0">
                <a:latin typeface="Arial"/>
                <a:cs typeface="Arial"/>
              </a:rPr>
              <a:t>ll</a:t>
            </a:r>
            <a:r>
              <a:rPr sz="2600" spc="-10" dirty="0">
                <a:latin typeface="Arial"/>
                <a:cs typeface="Arial"/>
              </a:rPr>
              <a:t>a</a:t>
            </a:r>
            <a:r>
              <a:rPr sz="2600" spc="-5" dirty="0">
                <a:latin typeface="Arial"/>
                <a:cs typeface="Arial"/>
              </a:rPr>
              <a:t>rs</a:t>
            </a:r>
            <a:endParaRPr sz="2600">
              <a:latin typeface="Arial"/>
              <a:cs typeface="Arial"/>
            </a:endParaRPr>
          </a:p>
          <a:p>
            <a:pPr marL="88900">
              <a:lnSpc>
                <a:spcPct val="100000"/>
              </a:lnSpc>
              <a:spcBef>
                <a:spcPts val="25"/>
              </a:spcBef>
            </a:pPr>
            <a:r>
              <a:rPr sz="1400" spc="-5" dirty="0">
                <a:solidFill>
                  <a:srgbClr val="93B5D1"/>
                </a:solidFill>
                <a:latin typeface="Arial"/>
                <a:cs typeface="Arial"/>
              </a:rPr>
              <a:t>3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16865">
              <a:lnSpc>
                <a:spcPct val="100000"/>
              </a:lnSpc>
            </a:pPr>
            <a:r>
              <a:rPr spc="-10" dirty="0"/>
              <a:t>E</a:t>
            </a:r>
            <a:r>
              <a:rPr spc="-20" dirty="0"/>
              <a:t>V</a:t>
            </a:r>
            <a:r>
              <a:rPr spc="-10" dirty="0"/>
              <a:t>M</a:t>
            </a:r>
            <a:r>
              <a:rPr spc="15" dirty="0"/>
              <a:t> </a:t>
            </a:r>
            <a:r>
              <a:rPr spc="-10" dirty="0"/>
              <a:t>E</a:t>
            </a:r>
            <a:r>
              <a:rPr spc="-20" dirty="0"/>
              <a:t>x</a:t>
            </a:r>
            <a:r>
              <a:rPr spc="-15" dirty="0"/>
              <a:t>a</a:t>
            </a:r>
            <a:r>
              <a:rPr spc="-10" dirty="0"/>
              <a:t>mp</a:t>
            </a:r>
            <a:r>
              <a:rPr spc="-15" dirty="0"/>
              <a:t>l</a:t>
            </a:r>
            <a:r>
              <a:rPr spc="-5" dirty="0"/>
              <a:t>e </a:t>
            </a:r>
            <a:r>
              <a:rPr spc="-10" dirty="0"/>
              <a:t>–</a:t>
            </a:r>
            <a:r>
              <a:rPr dirty="0"/>
              <a:t> </a:t>
            </a:r>
            <a:r>
              <a:rPr spc="-10" dirty="0"/>
              <a:t>c</a:t>
            </a:r>
            <a:r>
              <a:rPr spc="-5" dirty="0"/>
              <a:t>o</a:t>
            </a:r>
            <a:r>
              <a:rPr spc="-15" dirty="0"/>
              <a:t>n</a:t>
            </a:r>
            <a:r>
              <a:rPr spc="-10" dirty="0"/>
              <a:t>t</a:t>
            </a:r>
            <a:r>
              <a:rPr spc="0" dirty="0"/>
              <a:t>d</a:t>
            </a:r>
            <a:r>
              <a:rPr spc="-5" dirty="0"/>
              <a:t>.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spc="-5" dirty="0"/>
              <a:t>40</a:t>
            </a:fld>
            <a:endParaRPr spc="-5" dirty="0"/>
          </a:p>
        </p:txBody>
      </p:sp>
      <p:sp>
        <p:nvSpPr>
          <p:cNvPr id="4" name="object 4"/>
          <p:cNvSpPr txBox="1"/>
          <p:nvPr/>
        </p:nvSpPr>
        <p:spPr>
          <a:xfrm>
            <a:off x="764540" y="1594611"/>
            <a:ext cx="6532245" cy="42176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639695" marR="1560195" indent="15240" algn="just">
              <a:lnSpc>
                <a:spcPct val="120000"/>
              </a:lnSpc>
            </a:pPr>
            <a:r>
              <a:rPr sz="2900" dirty="0">
                <a:latin typeface="Georgia"/>
                <a:cs typeface="Georgia"/>
              </a:rPr>
              <a:t>PV</a:t>
            </a:r>
            <a:r>
              <a:rPr sz="2900" spc="5" dirty="0">
                <a:latin typeface="Georgia"/>
                <a:cs typeface="Georgia"/>
              </a:rPr>
              <a:t> </a:t>
            </a:r>
            <a:r>
              <a:rPr sz="2900" dirty="0">
                <a:latin typeface="Georgia"/>
                <a:cs typeface="Georgia"/>
              </a:rPr>
              <a:t>=</a:t>
            </a:r>
            <a:r>
              <a:rPr sz="2900" spc="-25" dirty="0">
                <a:latin typeface="Georgia"/>
                <a:cs typeface="Georgia"/>
              </a:rPr>
              <a:t> </a:t>
            </a:r>
            <a:r>
              <a:rPr sz="2900" dirty="0">
                <a:latin typeface="Georgia"/>
                <a:cs typeface="Georgia"/>
              </a:rPr>
              <a:t>$</a:t>
            </a:r>
            <a:r>
              <a:rPr sz="2900" spc="-15" dirty="0">
                <a:latin typeface="Georgia"/>
                <a:cs typeface="Georgia"/>
              </a:rPr>
              <a:t>4</a:t>
            </a:r>
            <a:r>
              <a:rPr sz="2900" spc="-20" dirty="0">
                <a:latin typeface="Georgia"/>
                <a:cs typeface="Georgia"/>
              </a:rPr>
              <a:t>2</a:t>
            </a:r>
            <a:r>
              <a:rPr sz="2900" spc="5" dirty="0">
                <a:latin typeface="Georgia"/>
                <a:cs typeface="Georgia"/>
              </a:rPr>
              <a:t>,</a:t>
            </a:r>
            <a:r>
              <a:rPr sz="2900" spc="-15" dirty="0">
                <a:latin typeface="Georgia"/>
                <a:cs typeface="Georgia"/>
              </a:rPr>
              <a:t>00</a:t>
            </a:r>
            <a:r>
              <a:rPr sz="2900" dirty="0">
                <a:latin typeface="Georgia"/>
                <a:cs typeface="Georgia"/>
              </a:rPr>
              <a:t>0 </a:t>
            </a:r>
            <a:r>
              <a:rPr sz="2900" spc="-5" dirty="0">
                <a:latin typeface="Georgia"/>
                <a:cs typeface="Georgia"/>
              </a:rPr>
              <a:t>E</a:t>
            </a:r>
            <a:r>
              <a:rPr sz="2900" dirty="0">
                <a:latin typeface="Georgia"/>
                <a:cs typeface="Georgia"/>
              </a:rPr>
              <a:t>V</a:t>
            </a:r>
            <a:r>
              <a:rPr sz="2900" spc="-20" dirty="0">
                <a:latin typeface="Georgia"/>
                <a:cs typeface="Georgia"/>
              </a:rPr>
              <a:t> </a:t>
            </a:r>
            <a:r>
              <a:rPr sz="2900" dirty="0">
                <a:latin typeface="Georgia"/>
                <a:cs typeface="Georgia"/>
              </a:rPr>
              <a:t>= $3</a:t>
            </a:r>
            <a:r>
              <a:rPr sz="2900" spc="-10" dirty="0">
                <a:latin typeface="Georgia"/>
                <a:cs typeface="Georgia"/>
              </a:rPr>
              <a:t>8</a:t>
            </a:r>
            <a:r>
              <a:rPr sz="2900" spc="5" dirty="0">
                <a:latin typeface="Georgia"/>
                <a:cs typeface="Georgia"/>
              </a:rPr>
              <a:t>,</a:t>
            </a:r>
            <a:r>
              <a:rPr sz="2900" spc="-15" dirty="0">
                <a:latin typeface="Georgia"/>
                <a:cs typeface="Georgia"/>
              </a:rPr>
              <a:t>00</a:t>
            </a:r>
            <a:r>
              <a:rPr sz="2900" dirty="0">
                <a:latin typeface="Georgia"/>
                <a:cs typeface="Georgia"/>
              </a:rPr>
              <a:t>0 </a:t>
            </a:r>
            <a:r>
              <a:rPr sz="2900" spc="-10" dirty="0">
                <a:latin typeface="Georgia"/>
                <a:cs typeface="Georgia"/>
              </a:rPr>
              <a:t>A</a:t>
            </a:r>
            <a:r>
              <a:rPr sz="2900" dirty="0">
                <a:latin typeface="Georgia"/>
                <a:cs typeface="Georgia"/>
              </a:rPr>
              <a:t>C</a:t>
            </a:r>
            <a:r>
              <a:rPr sz="2900" spc="-20" dirty="0">
                <a:latin typeface="Georgia"/>
                <a:cs typeface="Georgia"/>
              </a:rPr>
              <a:t> </a:t>
            </a:r>
            <a:r>
              <a:rPr sz="2900" dirty="0">
                <a:latin typeface="Georgia"/>
                <a:cs typeface="Georgia"/>
              </a:rPr>
              <a:t>= $</a:t>
            </a:r>
            <a:r>
              <a:rPr sz="2900" spc="-15" dirty="0">
                <a:latin typeface="Georgia"/>
                <a:cs typeface="Georgia"/>
              </a:rPr>
              <a:t>4</a:t>
            </a:r>
            <a:r>
              <a:rPr sz="2900" spc="-10" dirty="0">
                <a:latin typeface="Georgia"/>
                <a:cs typeface="Georgia"/>
              </a:rPr>
              <a:t>8</a:t>
            </a:r>
            <a:r>
              <a:rPr sz="2900" spc="5" dirty="0">
                <a:latin typeface="Georgia"/>
                <a:cs typeface="Georgia"/>
              </a:rPr>
              <a:t>,</a:t>
            </a:r>
            <a:r>
              <a:rPr sz="2900" spc="-15" dirty="0">
                <a:latin typeface="Georgia"/>
                <a:cs typeface="Georgia"/>
              </a:rPr>
              <a:t>00</a:t>
            </a:r>
            <a:r>
              <a:rPr sz="2900" dirty="0">
                <a:latin typeface="Georgia"/>
                <a:cs typeface="Georgia"/>
              </a:rPr>
              <a:t>0</a:t>
            </a:r>
            <a:endParaRPr sz="290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51"/>
              </a:spcBef>
            </a:pPr>
            <a:endParaRPr sz="27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3200" spc="-5" dirty="0">
                <a:latin typeface="Georgia"/>
                <a:cs typeface="Georgia"/>
              </a:rPr>
              <a:t>SV</a:t>
            </a:r>
            <a:r>
              <a:rPr sz="3200" spc="5" dirty="0">
                <a:latin typeface="Georgia"/>
                <a:cs typeface="Georgia"/>
              </a:rPr>
              <a:t> </a:t>
            </a:r>
            <a:r>
              <a:rPr sz="3200" spc="-10" dirty="0">
                <a:latin typeface="Georgia"/>
                <a:cs typeface="Georgia"/>
              </a:rPr>
              <a:t>=</a:t>
            </a:r>
            <a:r>
              <a:rPr sz="3200" spc="5" dirty="0">
                <a:latin typeface="Georgia"/>
                <a:cs typeface="Georgia"/>
              </a:rPr>
              <a:t> </a:t>
            </a:r>
            <a:r>
              <a:rPr sz="3200" spc="-10" dirty="0">
                <a:latin typeface="Georgia"/>
                <a:cs typeface="Georgia"/>
              </a:rPr>
              <a:t>EV</a:t>
            </a:r>
            <a:r>
              <a:rPr sz="3200" spc="5" dirty="0">
                <a:latin typeface="Georgia"/>
                <a:cs typeface="Georgia"/>
              </a:rPr>
              <a:t> </a:t>
            </a:r>
            <a:r>
              <a:rPr sz="3200" spc="-10" dirty="0">
                <a:latin typeface="Georgia"/>
                <a:cs typeface="Georgia"/>
              </a:rPr>
              <a:t>–</a:t>
            </a:r>
            <a:r>
              <a:rPr sz="3200" spc="5" dirty="0">
                <a:latin typeface="Georgia"/>
                <a:cs typeface="Georgia"/>
              </a:rPr>
              <a:t> </a:t>
            </a:r>
            <a:r>
              <a:rPr sz="3200" spc="-15" dirty="0">
                <a:latin typeface="Georgia"/>
                <a:cs typeface="Georgia"/>
              </a:rPr>
              <a:t>P</a:t>
            </a:r>
            <a:r>
              <a:rPr sz="3200" spc="-10" dirty="0">
                <a:latin typeface="Georgia"/>
                <a:cs typeface="Georgia"/>
              </a:rPr>
              <a:t>V</a:t>
            </a:r>
            <a:endParaRPr sz="3200">
              <a:latin typeface="Georgia"/>
              <a:cs typeface="Georgia"/>
            </a:endParaRPr>
          </a:p>
          <a:p>
            <a:pPr marL="746760">
              <a:lnSpc>
                <a:spcPct val="100000"/>
              </a:lnSpc>
              <a:spcBef>
                <a:spcPts val="765"/>
              </a:spcBef>
            </a:pPr>
            <a:r>
              <a:rPr sz="3200" spc="-10" dirty="0">
                <a:latin typeface="Georgia"/>
                <a:cs typeface="Georgia"/>
              </a:rPr>
              <a:t>=</a:t>
            </a:r>
            <a:r>
              <a:rPr sz="3200" spc="5" dirty="0">
                <a:latin typeface="Georgia"/>
                <a:cs typeface="Georgia"/>
              </a:rPr>
              <a:t> </a:t>
            </a:r>
            <a:r>
              <a:rPr sz="3200" spc="-15" dirty="0">
                <a:latin typeface="Georgia"/>
                <a:cs typeface="Georgia"/>
              </a:rPr>
              <a:t>$</a:t>
            </a:r>
            <a:r>
              <a:rPr sz="3200" spc="-20" dirty="0">
                <a:latin typeface="Georgia"/>
                <a:cs typeface="Georgia"/>
              </a:rPr>
              <a:t>3</a:t>
            </a:r>
            <a:r>
              <a:rPr sz="3200" spc="-15" dirty="0">
                <a:latin typeface="Georgia"/>
                <a:cs typeface="Georgia"/>
              </a:rPr>
              <a:t>8</a:t>
            </a:r>
            <a:r>
              <a:rPr sz="3200" spc="-5" dirty="0">
                <a:latin typeface="Georgia"/>
                <a:cs typeface="Georgia"/>
              </a:rPr>
              <a:t>,000</a:t>
            </a:r>
            <a:r>
              <a:rPr sz="3200" spc="5" dirty="0">
                <a:latin typeface="Georgia"/>
                <a:cs typeface="Georgia"/>
              </a:rPr>
              <a:t> </a:t>
            </a:r>
            <a:r>
              <a:rPr sz="3200" spc="-5" dirty="0">
                <a:latin typeface="Georgia"/>
                <a:cs typeface="Georgia"/>
              </a:rPr>
              <a:t>-</a:t>
            </a:r>
            <a:r>
              <a:rPr sz="3200" dirty="0">
                <a:latin typeface="Georgia"/>
                <a:cs typeface="Georgia"/>
              </a:rPr>
              <a:t> </a:t>
            </a:r>
            <a:r>
              <a:rPr sz="3200" spc="-15" dirty="0">
                <a:latin typeface="Georgia"/>
                <a:cs typeface="Georgia"/>
              </a:rPr>
              <a:t>$4</a:t>
            </a:r>
            <a:r>
              <a:rPr sz="3200" spc="-20" dirty="0">
                <a:latin typeface="Georgia"/>
                <a:cs typeface="Georgia"/>
              </a:rPr>
              <a:t>2</a:t>
            </a:r>
            <a:r>
              <a:rPr sz="3200" spc="10" dirty="0">
                <a:latin typeface="Georgia"/>
                <a:cs typeface="Georgia"/>
              </a:rPr>
              <a:t>,</a:t>
            </a:r>
            <a:r>
              <a:rPr sz="3200" spc="-5" dirty="0">
                <a:latin typeface="Georgia"/>
                <a:cs typeface="Georgia"/>
              </a:rPr>
              <a:t>000</a:t>
            </a:r>
            <a:r>
              <a:rPr sz="3200" spc="10" dirty="0">
                <a:latin typeface="Georgia"/>
                <a:cs typeface="Georgia"/>
              </a:rPr>
              <a:t> </a:t>
            </a:r>
            <a:r>
              <a:rPr sz="3200" spc="-10" dirty="0">
                <a:latin typeface="Georgia"/>
                <a:cs typeface="Georgia"/>
              </a:rPr>
              <a:t>=</a:t>
            </a:r>
            <a:r>
              <a:rPr sz="3200" spc="-20" dirty="0">
                <a:latin typeface="Georgia"/>
                <a:cs typeface="Georgia"/>
              </a:rPr>
              <a:t> </a:t>
            </a:r>
            <a:r>
              <a:rPr sz="3200" dirty="0">
                <a:latin typeface="Georgia"/>
                <a:cs typeface="Georgia"/>
              </a:rPr>
              <a:t>-</a:t>
            </a:r>
            <a:r>
              <a:rPr sz="3200" spc="-15" dirty="0">
                <a:latin typeface="Georgia"/>
                <a:cs typeface="Georgia"/>
              </a:rPr>
              <a:t>$4</a:t>
            </a:r>
            <a:r>
              <a:rPr sz="3200" spc="-5" dirty="0">
                <a:latin typeface="Georgia"/>
                <a:cs typeface="Georgia"/>
              </a:rPr>
              <a:t>,000</a:t>
            </a:r>
            <a:endParaRPr sz="320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  <a:spcBef>
                <a:spcPts val="575"/>
              </a:spcBef>
            </a:pPr>
            <a:r>
              <a:rPr sz="3200" spc="-10" dirty="0">
                <a:latin typeface="Georgia"/>
                <a:cs typeface="Georgia"/>
              </a:rPr>
              <a:t>SV%</a:t>
            </a:r>
            <a:r>
              <a:rPr sz="3200" spc="15" dirty="0">
                <a:latin typeface="Georgia"/>
                <a:cs typeface="Georgia"/>
              </a:rPr>
              <a:t> </a:t>
            </a:r>
            <a:r>
              <a:rPr sz="3200" spc="-10" dirty="0">
                <a:latin typeface="Georgia"/>
                <a:cs typeface="Georgia"/>
              </a:rPr>
              <a:t>=</a:t>
            </a:r>
            <a:r>
              <a:rPr sz="3200" spc="5" dirty="0">
                <a:latin typeface="Georgia"/>
                <a:cs typeface="Georgia"/>
              </a:rPr>
              <a:t> </a:t>
            </a:r>
            <a:r>
              <a:rPr sz="3200" spc="-5" dirty="0">
                <a:latin typeface="Georgia"/>
                <a:cs typeface="Georgia"/>
              </a:rPr>
              <a:t>SV</a:t>
            </a:r>
            <a:r>
              <a:rPr sz="3200" spc="5" dirty="0">
                <a:latin typeface="Georgia"/>
                <a:cs typeface="Georgia"/>
              </a:rPr>
              <a:t> </a:t>
            </a:r>
            <a:r>
              <a:rPr sz="3200" spc="-5" dirty="0">
                <a:latin typeface="Georgia"/>
                <a:cs typeface="Georgia"/>
              </a:rPr>
              <a:t>/</a:t>
            </a:r>
            <a:r>
              <a:rPr sz="3200" spc="-15" dirty="0">
                <a:latin typeface="Georgia"/>
                <a:cs typeface="Georgia"/>
              </a:rPr>
              <a:t> </a:t>
            </a:r>
            <a:r>
              <a:rPr sz="3200" spc="-10" dirty="0">
                <a:latin typeface="Georgia"/>
                <a:cs typeface="Georgia"/>
              </a:rPr>
              <a:t>EV</a:t>
            </a:r>
            <a:endParaRPr sz="3200">
              <a:latin typeface="Georgia"/>
              <a:cs typeface="Georgia"/>
            </a:endParaRPr>
          </a:p>
          <a:p>
            <a:pPr marL="746760">
              <a:lnSpc>
                <a:spcPct val="100000"/>
              </a:lnSpc>
              <a:spcBef>
                <a:spcPts val="745"/>
              </a:spcBef>
            </a:pPr>
            <a:r>
              <a:rPr sz="3200" spc="-10" dirty="0">
                <a:latin typeface="Georgia"/>
                <a:cs typeface="Georgia"/>
              </a:rPr>
              <a:t>=</a:t>
            </a:r>
            <a:r>
              <a:rPr sz="3200" spc="5" dirty="0">
                <a:latin typeface="Georgia"/>
                <a:cs typeface="Georgia"/>
              </a:rPr>
              <a:t> </a:t>
            </a:r>
            <a:r>
              <a:rPr sz="3200" dirty="0">
                <a:latin typeface="Georgia"/>
                <a:cs typeface="Georgia"/>
              </a:rPr>
              <a:t>-</a:t>
            </a:r>
            <a:r>
              <a:rPr sz="3200" spc="-15" dirty="0">
                <a:latin typeface="Georgia"/>
                <a:cs typeface="Georgia"/>
              </a:rPr>
              <a:t>$4</a:t>
            </a:r>
            <a:r>
              <a:rPr sz="3200" spc="-5" dirty="0">
                <a:latin typeface="Georgia"/>
                <a:cs typeface="Georgia"/>
              </a:rPr>
              <a:t>,000</a:t>
            </a:r>
            <a:r>
              <a:rPr sz="3200" spc="5" dirty="0">
                <a:latin typeface="Georgia"/>
                <a:cs typeface="Georgia"/>
              </a:rPr>
              <a:t> </a:t>
            </a:r>
            <a:r>
              <a:rPr sz="3200" spc="-5" dirty="0">
                <a:latin typeface="Georgia"/>
                <a:cs typeface="Georgia"/>
              </a:rPr>
              <a:t>/</a:t>
            </a:r>
            <a:r>
              <a:rPr sz="3200" spc="-15" dirty="0">
                <a:latin typeface="Georgia"/>
                <a:cs typeface="Georgia"/>
              </a:rPr>
              <a:t> $4</a:t>
            </a:r>
            <a:r>
              <a:rPr sz="3200" spc="-20" dirty="0">
                <a:latin typeface="Georgia"/>
                <a:cs typeface="Georgia"/>
              </a:rPr>
              <a:t>2</a:t>
            </a:r>
            <a:r>
              <a:rPr sz="3200" spc="10" dirty="0">
                <a:latin typeface="Georgia"/>
                <a:cs typeface="Georgia"/>
              </a:rPr>
              <a:t>,</a:t>
            </a:r>
            <a:r>
              <a:rPr sz="3200" spc="-5" dirty="0">
                <a:latin typeface="Georgia"/>
                <a:cs typeface="Georgia"/>
              </a:rPr>
              <a:t>000</a:t>
            </a:r>
            <a:r>
              <a:rPr sz="3200" spc="10" dirty="0">
                <a:latin typeface="Georgia"/>
                <a:cs typeface="Georgia"/>
              </a:rPr>
              <a:t> </a:t>
            </a:r>
            <a:r>
              <a:rPr sz="3200" spc="-10" dirty="0">
                <a:latin typeface="Georgia"/>
                <a:cs typeface="Georgia"/>
              </a:rPr>
              <a:t>=</a:t>
            </a:r>
            <a:r>
              <a:rPr sz="3200" spc="-20" dirty="0">
                <a:latin typeface="Georgia"/>
                <a:cs typeface="Georgia"/>
              </a:rPr>
              <a:t> </a:t>
            </a:r>
            <a:r>
              <a:rPr sz="3200" dirty="0">
                <a:latin typeface="Georgia"/>
                <a:cs typeface="Georgia"/>
              </a:rPr>
              <a:t>-</a:t>
            </a:r>
            <a:r>
              <a:rPr sz="3200" spc="-15" dirty="0">
                <a:latin typeface="Georgia"/>
                <a:cs typeface="Georgia"/>
              </a:rPr>
              <a:t>9</a:t>
            </a:r>
            <a:r>
              <a:rPr sz="3200" spc="-5" dirty="0">
                <a:latin typeface="Georgia"/>
                <a:cs typeface="Georgia"/>
              </a:rPr>
              <a:t>.</a:t>
            </a:r>
            <a:r>
              <a:rPr sz="3200" spc="-15" dirty="0">
                <a:latin typeface="Georgia"/>
                <a:cs typeface="Georgia"/>
              </a:rPr>
              <a:t>5</a:t>
            </a:r>
            <a:r>
              <a:rPr sz="3200" spc="-10" dirty="0">
                <a:latin typeface="Georgia"/>
                <a:cs typeface="Georgia"/>
              </a:rPr>
              <a:t>%</a:t>
            </a:r>
            <a:endParaRPr sz="32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16865">
              <a:lnSpc>
                <a:spcPct val="100000"/>
              </a:lnSpc>
            </a:pPr>
            <a:r>
              <a:rPr spc="-10" dirty="0"/>
              <a:t>E</a:t>
            </a:r>
            <a:r>
              <a:rPr spc="-20" dirty="0"/>
              <a:t>V</a:t>
            </a:r>
            <a:r>
              <a:rPr spc="-10" dirty="0"/>
              <a:t>M</a:t>
            </a:r>
            <a:r>
              <a:rPr spc="15" dirty="0"/>
              <a:t> </a:t>
            </a:r>
            <a:r>
              <a:rPr spc="-10" dirty="0"/>
              <a:t>E</a:t>
            </a:r>
            <a:r>
              <a:rPr spc="-20" dirty="0"/>
              <a:t>x</a:t>
            </a:r>
            <a:r>
              <a:rPr spc="-15" dirty="0"/>
              <a:t>a</a:t>
            </a:r>
            <a:r>
              <a:rPr spc="-10" dirty="0"/>
              <a:t>mp</a:t>
            </a:r>
            <a:r>
              <a:rPr spc="-15" dirty="0"/>
              <a:t>l</a:t>
            </a:r>
            <a:r>
              <a:rPr spc="-5" dirty="0"/>
              <a:t>e </a:t>
            </a:r>
            <a:r>
              <a:rPr spc="-10" dirty="0"/>
              <a:t>–</a:t>
            </a:r>
            <a:r>
              <a:rPr dirty="0"/>
              <a:t> </a:t>
            </a:r>
            <a:r>
              <a:rPr spc="-10" dirty="0"/>
              <a:t>c</a:t>
            </a:r>
            <a:r>
              <a:rPr spc="-5" dirty="0"/>
              <a:t>o</a:t>
            </a:r>
            <a:r>
              <a:rPr spc="-15" dirty="0"/>
              <a:t>n</a:t>
            </a:r>
            <a:r>
              <a:rPr spc="-10" dirty="0"/>
              <a:t>t</a:t>
            </a:r>
            <a:r>
              <a:rPr spc="0" dirty="0"/>
              <a:t>d</a:t>
            </a:r>
            <a:r>
              <a:rPr spc="-5" dirty="0"/>
              <a:t>.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7940">
              <a:lnSpc>
                <a:spcPts val="1650"/>
              </a:lnSpc>
            </a:pPr>
            <a:fld id="{81D60167-4931-47E6-BA6A-407CBD079E47}" type="slidenum">
              <a:rPr spc="-5" dirty="0"/>
              <a:t>41</a:t>
            </a:fld>
            <a:endParaRPr spc="-5" dirty="0"/>
          </a:p>
        </p:txBody>
      </p:sp>
      <p:sp>
        <p:nvSpPr>
          <p:cNvPr id="4" name="object 4"/>
          <p:cNvSpPr txBox="1"/>
          <p:nvPr/>
        </p:nvSpPr>
        <p:spPr>
          <a:xfrm>
            <a:off x="764540" y="1594611"/>
            <a:ext cx="7652384" cy="42144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642870" marR="2677160" indent="12065" algn="just">
              <a:lnSpc>
                <a:spcPct val="120000"/>
              </a:lnSpc>
            </a:pPr>
            <a:r>
              <a:rPr sz="2900" dirty="0">
                <a:latin typeface="Georgia"/>
                <a:cs typeface="Georgia"/>
              </a:rPr>
              <a:t>PV</a:t>
            </a:r>
            <a:r>
              <a:rPr sz="2900" spc="5" dirty="0">
                <a:latin typeface="Georgia"/>
                <a:cs typeface="Georgia"/>
              </a:rPr>
              <a:t> </a:t>
            </a:r>
            <a:r>
              <a:rPr sz="2900" dirty="0">
                <a:latin typeface="Georgia"/>
                <a:cs typeface="Georgia"/>
              </a:rPr>
              <a:t>=</a:t>
            </a:r>
            <a:r>
              <a:rPr sz="2900" spc="-25" dirty="0">
                <a:latin typeface="Georgia"/>
                <a:cs typeface="Georgia"/>
              </a:rPr>
              <a:t> </a:t>
            </a:r>
            <a:r>
              <a:rPr sz="2900" dirty="0">
                <a:latin typeface="Georgia"/>
                <a:cs typeface="Georgia"/>
              </a:rPr>
              <a:t>$</a:t>
            </a:r>
            <a:r>
              <a:rPr sz="2900" spc="-15" dirty="0">
                <a:latin typeface="Georgia"/>
                <a:cs typeface="Georgia"/>
              </a:rPr>
              <a:t>4</a:t>
            </a:r>
            <a:r>
              <a:rPr sz="2900" spc="-20" dirty="0">
                <a:latin typeface="Georgia"/>
                <a:cs typeface="Georgia"/>
              </a:rPr>
              <a:t>2</a:t>
            </a:r>
            <a:r>
              <a:rPr sz="2900" spc="5" dirty="0">
                <a:latin typeface="Georgia"/>
                <a:cs typeface="Georgia"/>
              </a:rPr>
              <a:t>,</a:t>
            </a:r>
            <a:r>
              <a:rPr sz="2900" spc="-15" dirty="0">
                <a:latin typeface="Georgia"/>
                <a:cs typeface="Georgia"/>
              </a:rPr>
              <a:t>00</a:t>
            </a:r>
            <a:r>
              <a:rPr sz="2900" dirty="0">
                <a:latin typeface="Georgia"/>
                <a:cs typeface="Georgia"/>
              </a:rPr>
              <a:t>0 </a:t>
            </a:r>
            <a:r>
              <a:rPr sz="2900" spc="-5" dirty="0">
                <a:latin typeface="Georgia"/>
                <a:cs typeface="Georgia"/>
              </a:rPr>
              <a:t>E</a:t>
            </a:r>
            <a:r>
              <a:rPr sz="2900" dirty="0">
                <a:latin typeface="Georgia"/>
                <a:cs typeface="Georgia"/>
              </a:rPr>
              <a:t>V</a:t>
            </a:r>
            <a:r>
              <a:rPr sz="2900" spc="-20" dirty="0">
                <a:latin typeface="Georgia"/>
                <a:cs typeface="Georgia"/>
              </a:rPr>
              <a:t> </a:t>
            </a:r>
            <a:r>
              <a:rPr sz="2900" dirty="0">
                <a:latin typeface="Georgia"/>
                <a:cs typeface="Georgia"/>
              </a:rPr>
              <a:t>= $3</a:t>
            </a:r>
            <a:r>
              <a:rPr sz="2900" spc="-10" dirty="0">
                <a:latin typeface="Georgia"/>
                <a:cs typeface="Georgia"/>
              </a:rPr>
              <a:t>8</a:t>
            </a:r>
            <a:r>
              <a:rPr sz="2900" spc="5" dirty="0">
                <a:latin typeface="Georgia"/>
                <a:cs typeface="Georgia"/>
              </a:rPr>
              <a:t>,</a:t>
            </a:r>
            <a:r>
              <a:rPr sz="2900" spc="-15" dirty="0">
                <a:latin typeface="Georgia"/>
                <a:cs typeface="Georgia"/>
              </a:rPr>
              <a:t>00</a:t>
            </a:r>
            <a:r>
              <a:rPr sz="2900" dirty="0">
                <a:latin typeface="Georgia"/>
                <a:cs typeface="Georgia"/>
              </a:rPr>
              <a:t>0 </a:t>
            </a:r>
            <a:r>
              <a:rPr sz="2900" spc="-10" dirty="0">
                <a:latin typeface="Georgia"/>
                <a:cs typeface="Georgia"/>
              </a:rPr>
              <a:t>A</a:t>
            </a:r>
            <a:r>
              <a:rPr sz="2900" dirty="0">
                <a:latin typeface="Georgia"/>
                <a:cs typeface="Georgia"/>
              </a:rPr>
              <a:t>C</a:t>
            </a:r>
            <a:r>
              <a:rPr sz="2900" spc="-20" dirty="0">
                <a:latin typeface="Georgia"/>
                <a:cs typeface="Georgia"/>
              </a:rPr>
              <a:t> </a:t>
            </a:r>
            <a:r>
              <a:rPr sz="2900" dirty="0">
                <a:latin typeface="Georgia"/>
                <a:cs typeface="Georgia"/>
              </a:rPr>
              <a:t>= $</a:t>
            </a:r>
            <a:r>
              <a:rPr sz="2900" spc="-15" dirty="0">
                <a:latin typeface="Georgia"/>
                <a:cs typeface="Georgia"/>
              </a:rPr>
              <a:t>4</a:t>
            </a:r>
            <a:r>
              <a:rPr sz="2900" spc="-10" dirty="0">
                <a:latin typeface="Georgia"/>
                <a:cs typeface="Georgia"/>
              </a:rPr>
              <a:t>8</a:t>
            </a:r>
            <a:r>
              <a:rPr sz="2900" spc="5" dirty="0">
                <a:latin typeface="Georgia"/>
                <a:cs typeface="Georgia"/>
              </a:rPr>
              <a:t>,</a:t>
            </a:r>
            <a:r>
              <a:rPr sz="2900" spc="-15" dirty="0">
                <a:latin typeface="Georgia"/>
                <a:cs typeface="Georgia"/>
              </a:rPr>
              <a:t>00</a:t>
            </a:r>
            <a:r>
              <a:rPr sz="2900" dirty="0">
                <a:latin typeface="Georgia"/>
                <a:cs typeface="Georgia"/>
              </a:rPr>
              <a:t>0</a:t>
            </a:r>
            <a:endParaRPr sz="290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23"/>
              </a:spcBef>
            </a:pPr>
            <a:endParaRPr sz="33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3200" spc="-25" dirty="0">
                <a:latin typeface="Georgia"/>
                <a:cs typeface="Georgia"/>
              </a:rPr>
              <a:t>C</a:t>
            </a:r>
            <a:r>
              <a:rPr sz="3200" spc="-15" dirty="0">
                <a:latin typeface="Georgia"/>
                <a:cs typeface="Georgia"/>
              </a:rPr>
              <a:t>P</a:t>
            </a:r>
            <a:r>
              <a:rPr sz="3200" spc="-5" dirty="0">
                <a:latin typeface="Georgia"/>
                <a:cs typeface="Georgia"/>
              </a:rPr>
              <a:t>I=</a:t>
            </a:r>
            <a:r>
              <a:rPr sz="3200" spc="15" dirty="0">
                <a:latin typeface="Georgia"/>
                <a:cs typeface="Georgia"/>
              </a:rPr>
              <a:t> </a:t>
            </a:r>
            <a:r>
              <a:rPr sz="3200" spc="-10" dirty="0">
                <a:latin typeface="Georgia"/>
                <a:cs typeface="Georgia"/>
              </a:rPr>
              <a:t>EV</a:t>
            </a:r>
            <a:r>
              <a:rPr sz="3200" spc="5" dirty="0">
                <a:latin typeface="Georgia"/>
                <a:cs typeface="Georgia"/>
              </a:rPr>
              <a:t> </a:t>
            </a:r>
            <a:r>
              <a:rPr sz="3200" spc="-5" dirty="0">
                <a:latin typeface="Georgia"/>
                <a:cs typeface="Georgia"/>
              </a:rPr>
              <a:t>/</a:t>
            </a:r>
            <a:r>
              <a:rPr sz="3200" spc="-15" dirty="0">
                <a:latin typeface="Georgia"/>
                <a:cs typeface="Georgia"/>
              </a:rPr>
              <a:t> </a:t>
            </a:r>
            <a:r>
              <a:rPr sz="3200" spc="-20" dirty="0">
                <a:latin typeface="Georgia"/>
                <a:cs typeface="Georgia"/>
              </a:rPr>
              <a:t>A</a:t>
            </a:r>
            <a:r>
              <a:rPr sz="3200" spc="-10" dirty="0">
                <a:latin typeface="Georgia"/>
                <a:cs typeface="Georgia"/>
              </a:rPr>
              <a:t>C</a:t>
            </a:r>
            <a:endParaRPr sz="3200">
              <a:latin typeface="Georgia"/>
              <a:cs typeface="Georgia"/>
            </a:endParaRPr>
          </a:p>
          <a:p>
            <a:pPr marL="749935">
              <a:lnSpc>
                <a:spcPct val="100000"/>
              </a:lnSpc>
              <a:spcBef>
                <a:spcPts val="645"/>
              </a:spcBef>
            </a:pPr>
            <a:r>
              <a:rPr sz="3200" spc="-10" dirty="0">
                <a:latin typeface="Georgia"/>
                <a:cs typeface="Georgia"/>
              </a:rPr>
              <a:t>=</a:t>
            </a:r>
            <a:r>
              <a:rPr sz="3200" spc="5" dirty="0">
                <a:latin typeface="Georgia"/>
                <a:cs typeface="Georgia"/>
              </a:rPr>
              <a:t> </a:t>
            </a:r>
            <a:r>
              <a:rPr sz="3200" spc="-15" dirty="0">
                <a:latin typeface="Georgia"/>
                <a:cs typeface="Georgia"/>
              </a:rPr>
              <a:t>$</a:t>
            </a:r>
            <a:r>
              <a:rPr sz="3200" spc="-20" dirty="0">
                <a:latin typeface="Georgia"/>
                <a:cs typeface="Georgia"/>
              </a:rPr>
              <a:t>3</a:t>
            </a:r>
            <a:r>
              <a:rPr sz="3200" spc="-15" dirty="0">
                <a:latin typeface="Georgia"/>
                <a:cs typeface="Georgia"/>
              </a:rPr>
              <a:t>8</a:t>
            </a:r>
            <a:r>
              <a:rPr sz="3200" spc="-5" dirty="0">
                <a:latin typeface="Georgia"/>
                <a:cs typeface="Georgia"/>
              </a:rPr>
              <a:t>,000</a:t>
            </a:r>
            <a:r>
              <a:rPr sz="3200" spc="5" dirty="0">
                <a:latin typeface="Georgia"/>
                <a:cs typeface="Georgia"/>
              </a:rPr>
              <a:t> </a:t>
            </a:r>
            <a:r>
              <a:rPr sz="3200" spc="-5" dirty="0">
                <a:latin typeface="Georgia"/>
                <a:cs typeface="Georgia"/>
              </a:rPr>
              <a:t>/</a:t>
            </a:r>
            <a:r>
              <a:rPr sz="3200" spc="-15" dirty="0">
                <a:latin typeface="Georgia"/>
                <a:cs typeface="Georgia"/>
              </a:rPr>
              <a:t> </a:t>
            </a:r>
            <a:r>
              <a:rPr sz="3200" spc="0" dirty="0">
                <a:latin typeface="Georgia"/>
                <a:cs typeface="Georgia"/>
              </a:rPr>
              <a:t>$</a:t>
            </a:r>
            <a:r>
              <a:rPr sz="3200" spc="-15" dirty="0">
                <a:latin typeface="Georgia"/>
                <a:cs typeface="Georgia"/>
              </a:rPr>
              <a:t>4</a:t>
            </a:r>
            <a:r>
              <a:rPr sz="3200" dirty="0">
                <a:latin typeface="Georgia"/>
                <a:cs typeface="Georgia"/>
              </a:rPr>
              <a:t>8</a:t>
            </a:r>
            <a:r>
              <a:rPr sz="3200" spc="-5" dirty="0">
                <a:latin typeface="Georgia"/>
                <a:cs typeface="Georgia"/>
              </a:rPr>
              <a:t>,000</a:t>
            </a:r>
            <a:r>
              <a:rPr sz="3200" spc="15" dirty="0">
                <a:latin typeface="Georgia"/>
                <a:cs typeface="Georgia"/>
              </a:rPr>
              <a:t> </a:t>
            </a:r>
            <a:r>
              <a:rPr sz="3200" spc="-10" dirty="0">
                <a:latin typeface="Georgia"/>
                <a:cs typeface="Georgia"/>
              </a:rPr>
              <a:t>=</a:t>
            </a:r>
            <a:r>
              <a:rPr sz="3200" spc="5" dirty="0">
                <a:latin typeface="Georgia"/>
                <a:cs typeface="Georgia"/>
              </a:rPr>
              <a:t> </a:t>
            </a:r>
            <a:r>
              <a:rPr sz="3200" spc="-5" dirty="0">
                <a:latin typeface="Georgia"/>
                <a:cs typeface="Georgia"/>
              </a:rPr>
              <a:t>0.79</a:t>
            </a:r>
            <a:endParaRPr sz="3200">
              <a:latin typeface="Georgia"/>
              <a:cs typeface="Georgia"/>
            </a:endParaRPr>
          </a:p>
          <a:p>
            <a:pPr marL="353695" marR="5080" indent="-341630">
              <a:lnSpc>
                <a:spcPct val="103099"/>
              </a:lnSpc>
              <a:spcBef>
                <a:spcPts val="455"/>
              </a:spcBef>
            </a:pPr>
            <a:r>
              <a:rPr sz="3200" spc="-5" dirty="0">
                <a:latin typeface="Georgia"/>
                <a:cs typeface="Georgia"/>
              </a:rPr>
              <a:t>For </a:t>
            </a:r>
            <a:r>
              <a:rPr sz="3200" spc="-15" dirty="0">
                <a:latin typeface="Georgia"/>
                <a:cs typeface="Georgia"/>
              </a:rPr>
              <a:t>e</a:t>
            </a:r>
            <a:r>
              <a:rPr sz="3200" spc="-10" dirty="0">
                <a:latin typeface="Georgia"/>
                <a:cs typeface="Georgia"/>
              </a:rPr>
              <a:t>a</a:t>
            </a:r>
            <a:r>
              <a:rPr sz="3200" dirty="0">
                <a:latin typeface="Georgia"/>
                <a:cs typeface="Georgia"/>
              </a:rPr>
              <a:t>c</a:t>
            </a:r>
            <a:r>
              <a:rPr sz="3200" spc="-5" dirty="0">
                <a:latin typeface="Georgia"/>
                <a:cs typeface="Georgia"/>
              </a:rPr>
              <a:t>h </a:t>
            </a:r>
            <a:r>
              <a:rPr sz="3200" spc="-15" dirty="0">
                <a:latin typeface="Georgia"/>
                <a:cs typeface="Georgia"/>
              </a:rPr>
              <a:t>$</a:t>
            </a:r>
            <a:r>
              <a:rPr sz="3200" spc="-5" dirty="0">
                <a:latin typeface="Georgia"/>
                <a:cs typeface="Georgia"/>
              </a:rPr>
              <a:t>1 </a:t>
            </a:r>
            <a:r>
              <a:rPr sz="3200" spc="-20" dirty="0">
                <a:latin typeface="Georgia"/>
                <a:cs typeface="Georgia"/>
              </a:rPr>
              <a:t>s</a:t>
            </a:r>
            <a:r>
              <a:rPr sz="3200" spc="5" dirty="0">
                <a:latin typeface="Georgia"/>
                <a:cs typeface="Georgia"/>
              </a:rPr>
              <a:t>p</a:t>
            </a:r>
            <a:r>
              <a:rPr sz="3200" spc="-15" dirty="0">
                <a:latin typeface="Georgia"/>
                <a:cs typeface="Georgia"/>
              </a:rPr>
              <a:t>e</a:t>
            </a:r>
            <a:r>
              <a:rPr sz="3200" spc="20" dirty="0">
                <a:latin typeface="Georgia"/>
                <a:cs typeface="Georgia"/>
              </a:rPr>
              <a:t>n</a:t>
            </a:r>
            <a:r>
              <a:rPr sz="3200" spc="-5" dirty="0">
                <a:latin typeface="Georgia"/>
                <a:cs typeface="Georgia"/>
              </a:rPr>
              <a:t>t, a </a:t>
            </a:r>
            <a:r>
              <a:rPr sz="3200" spc="-20" dirty="0">
                <a:latin typeface="Georgia"/>
                <a:cs typeface="Georgia"/>
              </a:rPr>
              <a:t>w</a:t>
            </a:r>
            <a:r>
              <a:rPr sz="3200" spc="-5" dirty="0">
                <a:latin typeface="Georgia"/>
                <a:cs typeface="Georgia"/>
              </a:rPr>
              <a:t>o</a:t>
            </a:r>
            <a:r>
              <a:rPr sz="3200" spc="-25" dirty="0">
                <a:latin typeface="Georgia"/>
                <a:cs typeface="Georgia"/>
              </a:rPr>
              <a:t>r</a:t>
            </a:r>
            <a:r>
              <a:rPr sz="3200" spc="-5" dirty="0">
                <a:latin typeface="Georgia"/>
                <a:cs typeface="Georgia"/>
              </a:rPr>
              <a:t>k</a:t>
            </a:r>
            <a:r>
              <a:rPr sz="3200" spc="5" dirty="0">
                <a:latin typeface="Georgia"/>
                <a:cs typeface="Georgia"/>
              </a:rPr>
              <a:t> </a:t>
            </a:r>
            <a:r>
              <a:rPr sz="3200" spc="-20" dirty="0">
                <a:latin typeface="Georgia"/>
                <a:cs typeface="Georgia"/>
              </a:rPr>
              <a:t>w</a:t>
            </a:r>
            <a:r>
              <a:rPr sz="3200" spc="20" dirty="0">
                <a:latin typeface="Georgia"/>
                <a:cs typeface="Georgia"/>
              </a:rPr>
              <a:t>o</a:t>
            </a:r>
            <a:r>
              <a:rPr sz="3200" spc="-25" dirty="0">
                <a:latin typeface="Georgia"/>
                <a:cs typeface="Georgia"/>
              </a:rPr>
              <a:t>r</a:t>
            </a:r>
            <a:r>
              <a:rPr sz="3200" spc="-5" dirty="0">
                <a:latin typeface="Georgia"/>
                <a:cs typeface="Georgia"/>
              </a:rPr>
              <a:t>th</a:t>
            </a:r>
            <a:r>
              <a:rPr sz="3200" spc="5" dirty="0">
                <a:latin typeface="Georgia"/>
                <a:cs typeface="Georgia"/>
              </a:rPr>
              <a:t> </a:t>
            </a:r>
            <a:r>
              <a:rPr sz="3200" spc="0" dirty="0">
                <a:latin typeface="Georgia"/>
                <a:cs typeface="Georgia"/>
              </a:rPr>
              <a:t>$</a:t>
            </a:r>
            <a:r>
              <a:rPr sz="3200" spc="-5" dirty="0">
                <a:latin typeface="Georgia"/>
                <a:cs typeface="Georgia"/>
              </a:rPr>
              <a:t>0.79</a:t>
            </a:r>
            <a:r>
              <a:rPr sz="3200" spc="10" dirty="0">
                <a:latin typeface="Georgia"/>
                <a:cs typeface="Georgia"/>
              </a:rPr>
              <a:t> </a:t>
            </a:r>
            <a:r>
              <a:rPr sz="3200" spc="-20" dirty="0">
                <a:latin typeface="Georgia"/>
                <a:cs typeface="Georgia"/>
              </a:rPr>
              <a:t>w</a:t>
            </a:r>
            <a:r>
              <a:rPr sz="3200" spc="-10" dirty="0">
                <a:latin typeface="Georgia"/>
                <a:cs typeface="Georgia"/>
              </a:rPr>
              <a:t>a</a:t>
            </a:r>
            <a:r>
              <a:rPr sz="3200" spc="-5" dirty="0">
                <a:latin typeface="Georgia"/>
                <a:cs typeface="Georgia"/>
              </a:rPr>
              <a:t>s </a:t>
            </a:r>
            <a:r>
              <a:rPr sz="3200" spc="-10" dirty="0">
                <a:latin typeface="Georgia"/>
                <a:cs typeface="Georgia"/>
              </a:rPr>
              <a:t>a</a:t>
            </a:r>
            <a:r>
              <a:rPr sz="3200" spc="-20" dirty="0">
                <a:latin typeface="Georgia"/>
                <a:cs typeface="Georgia"/>
              </a:rPr>
              <a:t>c</a:t>
            </a:r>
            <a:r>
              <a:rPr sz="3200" spc="-5" dirty="0">
                <a:latin typeface="Georgia"/>
                <a:cs typeface="Georgia"/>
              </a:rPr>
              <a:t>t</a:t>
            </a:r>
            <a:r>
              <a:rPr sz="3200" dirty="0">
                <a:latin typeface="Georgia"/>
                <a:cs typeface="Georgia"/>
              </a:rPr>
              <a:t>u</a:t>
            </a:r>
            <a:r>
              <a:rPr sz="3200" spc="-10" dirty="0">
                <a:latin typeface="Georgia"/>
                <a:cs typeface="Georgia"/>
              </a:rPr>
              <a:t>all</a:t>
            </a:r>
            <a:r>
              <a:rPr sz="3200" spc="-5" dirty="0">
                <a:latin typeface="Georgia"/>
                <a:cs typeface="Georgia"/>
              </a:rPr>
              <a:t>y</a:t>
            </a:r>
            <a:r>
              <a:rPr sz="3200" spc="-20" dirty="0">
                <a:latin typeface="Georgia"/>
                <a:cs typeface="Georgia"/>
              </a:rPr>
              <a:t> </a:t>
            </a:r>
            <a:r>
              <a:rPr sz="3200" spc="-10" dirty="0">
                <a:latin typeface="Georgia"/>
                <a:cs typeface="Georgia"/>
              </a:rPr>
              <a:t>p</a:t>
            </a:r>
            <a:r>
              <a:rPr sz="3200" spc="0" dirty="0">
                <a:latin typeface="Georgia"/>
                <a:cs typeface="Georgia"/>
              </a:rPr>
              <a:t>e</a:t>
            </a:r>
            <a:r>
              <a:rPr sz="3200" spc="-25" dirty="0">
                <a:latin typeface="Georgia"/>
                <a:cs typeface="Georgia"/>
              </a:rPr>
              <a:t>r</a:t>
            </a:r>
            <a:r>
              <a:rPr sz="3200" spc="-15" dirty="0">
                <a:latin typeface="Georgia"/>
                <a:cs typeface="Georgia"/>
              </a:rPr>
              <a:t>f</a:t>
            </a:r>
            <a:r>
              <a:rPr sz="3200" spc="20" dirty="0">
                <a:latin typeface="Georgia"/>
                <a:cs typeface="Georgia"/>
              </a:rPr>
              <a:t>o</a:t>
            </a:r>
            <a:r>
              <a:rPr sz="3200" spc="-25" dirty="0">
                <a:latin typeface="Georgia"/>
                <a:cs typeface="Georgia"/>
              </a:rPr>
              <a:t>r</a:t>
            </a:r>
            <a:r>
              <a:rPr sz="3200" spc="-5" dirty="0">
                <a:latin typeface="Georgia"/>
                <a:cs typeface="Georgia"/>
              </a:rPr>
              <a:t>m</a:t>
            </a:r>
            <a:r>
              <a:rPr sz="3200" spc="-15" dirty="0">
                <a:latin typeface="Georgia"/>
                <a:cs typeface="Georgia"/>
              </a:rPr>
              <a:t>e</a:t>
            </a:r>
            <a:r>
              <a:rPr sz="3200" spc="-20" dirty="0">
                <a:latin typeface="Georgia"/>
                <a:cs typeface="Georgia"/>
              </a:rPr>
              <a:t>d</a:t>
            </a:r>
            <a:r>
              <a:rPr sz="3200" spc="-5" dirty="0">
                <a:latin typeface="Georgia"/>
                <a:cs typeface="Georgia"/>
              </a:rPr>
              <a:t>.</a:t>
            </a:r>
            <a:endParaRPr sz="32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16865">
              <a:lnSpc>
                <a:spcPct val="100000"/>
              </a:lnSpc>
            </a:pPr>
            <a:r>
              <a:rPr spc="-10" dirty="0"/>
              <a:t>E</a:t>
            </a:r>
            <a:r>
              <a:rPr spc="-20" dirty="0"/>
              <a:t>V</a:t>
            </a:r>
            <a:r>
              <a:rPr spc="-10" dirty="0"/>
              <a:t>M</a:t>
            </a:r>
            <a:r>
              <a:rPr spc="15" dirty="0"/>
              <a:t> </a:t>
            </a:r>
            <a:r>
              <a:rPr spc="-10" dirty="0"/>
              <a:t>E</a:t>
            </a:r>
            <a:r>
              <a:rPr spc="-20" dirty="0"/>
              <a:t>x</a:t>
            </a:r>
            <a:r>
              <a:rPr spc="-15" dirty="0"/>
              <a:t>a</a:t>
            </a:r>
            <a:r>
              <a:rPr spc="-10" dirty="0"/>
              <a:t>mp</a:t>
            </a:r>
            <a:r>
              <a:rPr spc="-15" dirty="0"/>
              <a:t>l</a:t>
            </a:r>
            <a:r>
              <a:rPr spc="-5" dirty="0"/>
              <a:t>e </a:t>
            </a:r>
            <a:r>
              <a:rPr spc="-10" dirty="0"/>
              <a:t>–</a:t>
            </a:r>
            <a:r>
              <a:rPr dirty="0"/>
              <a:t> </a:t>
            </a:r>
            <a:r>
              <a:rPr spc="-10" dirty="0"/>
              <a:t>c</a:t>
            </a:r>
            <a:r>
              <a:rPr spc="-5" dirty="0"/>
              <a:t>o</a:t>
            </a:r>
            <a:r>
              <a:rPr spc="-15" dirty="0"/>
              <a:t>n</a:t>
            </a:r>
            <a:r>
              <a:rPr spc="-10" dirty="0"/>
              <a:t>t</a:t>
            </a:r>
            <a:r>
              <a:rPr spc="0" dirty="0"/>
              <a:t>d</a:t>
            </a:r>
            <a:r>
              <a:rPr spc="-5" dirty="0"/>
              <a:t>.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7940">
              <a:lnSpc>
                <a:spcPts val="1650"/>
              </a:lnSpc>
            </a:pPr>
            <a:fld id="{81D60167-4931-47E6-BA6A-407CBD079E47}" type="slidenum">
              <a:rPr spc="-5" dirty="0"/>
              <a:t>42</a:t>
            </a:fld>
            <a:endParaRPr spc="-5" dirty="0"/>
          </a:p>
        </p:txBody>
      </p:sp>
      <p:sp>
        <p:nvSpPr>
          <p:cNvPr id="4" name="object 4"/>
          <p:cNvSpPr txBox="1"/>
          <p:nvPr/>
        </p:nvSpPr>
        <p:spPr>
          <a:xfrm>
            <a:off x="688340" y="1594256"/>
            <a:ext cx="7600315" cy="43624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679700" marR="2514600" indent="15240" algn="just">
              <a:lnSpc>
                <a:spcPct val="119300"/>
              </a:lnSpc>
            </a:pPr>
            <a:r>
              <a:rPr sz="3000" spc="-10" dirty="0">
                <a:latin typeface="Georgia"/>
                <a:cs typeface="Georgia"/>
              </a:rPr>
              <a:t>P</a:t>
            </a:r>
            <a:r>
              <a:rPr sz="3000" dirty="0">
                <a:latin typeface="Georgia"/>
                <a:cs typeface="Georgia"/>
              </a:rPr>
              <a:t>V</a:t>
            </a:r>
            <a:r>
              <a:rPr sz="3000" spc="-10" dirty="0">
                <a:latin typeface="Georgia"/>
                <a:cs typeface="Georgia"/>
              </a:rPr>
              <a:t> </a:t>
            </a:r>
            <a:r>
              <a:rPr sz="3000" dirty="0">
                <a:latin typeface="Georgia"/>
                <a:cs typeface="Georgia"/>
              </a:rPr>
              <a:t>=</a:t>
            </a:r>
            <a:r>
              <a:rPr sz="3000" spc="-15" dirty="0">
                <a:latin typeface="Georgia"/>
                <a:cs typeface="Georgia"/>
              </a:rPr>
              <a:t> </a:t>
            </a:r>
            <a:r>
              <a:rPr sz="3000" spc="-10" dirty="0">
                <a:latin typeface="Georgia"/>
                <a:cs typeface="Georgia"/>
              </a:rPr>
              <a:t>$</a:t>
            </a:r>
            <a:r>
              <a:rPr sz="3000" dirty="0">
                <a:latin typeface="Georgia"/>
                <a:cs typeface="Georgia"/>
              </a:rPr>
              <a:t>42,</a:t>
            </a:r>
            <a:r>
              <a:rPr sz="3000" spc="-25" dirty="0">
                <a:latin typeface="Georgia"/>
                <a:cs typeface="Georgia"/>
              </a:rPr>
              <a:t>0</a:t>
            </a:r>
            <a:r>
              <a:rPr sz="3000" dirty="0">
                <a:latin typeface="Georgia"/>
                <a:cs typeface="Georgia"/>
              </a:rPr>
              <a:t>00 EV</a:t>
            </a:r>
            <a:r>
              <a:rPr sz="3000" spc="-10" dirty="0">
                <a:latin typeface="Georgia"/>
                <a:cs typeface="Georgia"/>
              </a:rPr>
              <a:t> </a:t>
            </a:r>
            <a:r>
              <a:rPr sz="3000" dirty="0">
                <a:latin typeface="Georgia"/>
                <a:cs typeface="Georgia"/>
              </a:rPr>
              <a:t>=</a:t>
            </a:r>
            <a:r>
              <a:rPr sz="3000" spc="-40" dirty="0">
                <a:latin typeface="Georgia"/>
                <a:cs typeface="Georgia"/>
              </a:rPr>
              <a:t> </a:t>
            </a:r>
            <a:r>
              <a:rPr sz="3000" spc="-10" dirty="0">
                <a:latin typeface="Georgia"/>
                <a:cs typeface="Georgia"/>
              </a:rPr>
              <a:t>$</a:t>
            </a:r>
            <a:r>
              <a:rPr sz="3000" spc="-5" dirty="0">
                <a:latin typeface="Georgia"/>
                <a:cs typeface="Georgia"/>
              </a:rPr>
              <a:t>3</a:t>
            </a:r>
            <a:r>
              <a:rPr sz="3000" spc="5" dirty="0">
                <a:latin typeface="Georgia"/>
                <a:cs typeface="Georgia"/>
              </a:rPr>
              <a:t>8</a:t>
            </a:r>
            <a:r>
              <a:rPr sz="3000" dirty="0">
                <a:latin typeface="Georgia"/>
                <a:cs typeface="Georgia"/>
              </a:rPr>
              <a:t>,</a:t>
            </a:r>
            <a:r>
              <a:rPr sz="3000" spc="-25" dirty="0">
                <a:latin typeface="Georgia"/>
                <a:cs typeface="Georgia"/>
              </a:rPr>
              <a:t>0</a:t>
            </a:r>
            <a:r>
              <a:rPr sz="3000" dirty="0">
                <a:latin typeface="Georgia"/>
                <a:cs typeface="Georgia"/>
              </a:rPr>
              <a:t>00 AC</a:t>
            </a:r>
            <a:r>
              <a:rPr sz="3000" spc="-10" dirty="0">
                <a:latin typeface="Georgia"/>
                <a:cs typeface="Georgia"/>
              </a:rPr>
              <a:t> </a:t>
            </a:r>
            <a:r>
              <a:rPr sz="3000" dirty="0">
                <a:latin typeface="Georgia"/>
                <a:cs typeface="Georgia"/>
              </a:rPr>
              <a:t>=</a:t>
            </a:r>
            <a:r>
              <a:rPr sz="3000" spc="-40" dirty="0">
                <a:latin typeface="Georgia"/>
                <a:cs typeface="Georgia"/>
              </a:rPr>
              <a:t> </a:t>
            </a:r>
            <a:r>
              <a:rPr sz="3000" spc="-10" dirty="0">
                <a:latin typeface="Georgia"/>
                <a:cs typeface="Georgia"/>
              </a:rPr>
              <a:t>$</a:t>
            </a:r>
            <a:r>
              <a:rPr sz="3000" dirty="0">
                <a:latin typeface="Georgia"/>
                <a:cs typeface="Georgia"/>
              </a:rPr>
              <a:t>4</a:t>
            </a:r>
            <a:r>
              <a:rPr sz="3000" spc="5" dirty="0">
                <a:latin typeface="Georgia"/>
                <a:cs typeface="Georgia"/>
              </a:rPr>
              <a:t>8</a:t>
            </a:r>
            <a:r>
              <a:rPr sz="3000" spc="-20" dirty="0">
                <a:latin typeface="Georgia"/>
                <a:cs typeface="Georgia"/>
              </a:rPr>
              <a:t>,</a:t>
            </a:r>
            <a:r>
              <a:rPr sz="3000" dirty="0">
                <a:latin typeface="Georgia"/>
                <a:cs typeface="Georgia"/>
              </a:rPr>
              <a:t>0</a:t>
            </a:r>
            <a:r>
              <a:rPr sz="3000" spc="-25" dirty="0">
                <a:latin typeface="Georgia"/>
                <a:cs typeface="Georgia"/>
              </a:rPr>
              <a:t>0</a:t>
            </a:r>
            <a:r>
              <a:rPr sz="3000" dirty="0">
                <a:latin typeface="Georgia"/>
                <a:cs typeface="Georgia"/>
              </a:rPr>
              <a:t>0</a:t>
            </a:r>
            <a:endParaRPr sz="300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  <a:spcBef>
                <a:spcPts val="1680"/>
              </a:spcBef>
            </a:pPr>
            <a:r>
              <a:rPr sz="3000" spc="-10" dirty="0">
                <a:latin typeface="Georgia"/>
                <a:cs typeface="Georgia"/>
              </a:rPr>
              <a:t>SP</a:t>
            </a:r>
            <a:r>
              <a:rPr sz="3000" dirty="0">
                <a:latin typeface="Georgia"/>
                <a:cs typeface="Georgia"/>
              </a:rPr>
              <a:t>I= EV</a:t>
            </a:r>
            <a:r>
              <a:rPr sz="3000" spc="-10" dirty="0">
                <a:latin typeface="Georgia"/>
                <a:cs typeface="Georgia"/>
              </a:rPr>
              <a:t> </a:t>
            </a:r>
            <a:r>
              <a:rPr sz="3000" dirty="0">
                <a:latin typeface="Georgia"/>
                <a:cs typeface="Georgia"/>
              </a:rPr>
              <a:t>/</a:t>
            </a:r>
            <a:r>
              <a:rPr sz="3000" spc="-20" dirty="0">
                <a:latin typeface="Georgia"/>
                <a:cs typeface="Georgia"/>
              </a:rPr>
              <a:t> </a:t>
            </a:r>
            <a:r>
              <a:rPr sz="3000" spc="-10" dirty="0">
                <a:latin typeface="Georgia"/>
                <a:cs typeface="Georgia"/>
              </a:rPr>
              <a:t>P</a:t>
            </a:r>
            <a:r>
              <a:rPr sz="3000" dirty="0">
                <a:latin typeface="Georgia"/>
                <a:cs typeface="Georgia"/>
              </a:rPr>
              <a:t>V</a:t>
            </a:r>
            <a:endParaRPr sz="3000">
              <a:latin typeface="Georgia"/>
              <a:cs typeface="Georgia"/>
            </a:endParaRPr>
          </a:p>
          <a:p>
            <a:pPr marL="722630">
              <a:lnSpc>
                <a:spcPct val="100000"/>
              </a:lnSpc>
              <a:spcBef>
                <a:spcPts val="645"/>
              </a:spcBef>
            </a:pPr>
            <a:r>
              <a:rPr sz="3000" dirty="0">
                <a:latin typeface="Georgia"/>
                <a:cs typeface="Georgia"/>
              </a:rPr>
              <a:t>=</a:t>
            </a:r>
            <a:r>
              <a:rPr sz="3000" spc="-40" dirty="0">
                <a:latin typeface="Georgia"/>
                <a:cs typeface="Georgia"/>
              </a:rPr>
              <a:t> </a:t>
            </a:r>
            <a:r>
              <a:rPr sz="3000" spc="-10" dirty="0">
                <a:latin typeface="Georgia"/>
                <a:cs typeface="Georgia"/>
              </a:rPr>
              <a:t>$</a:t>
            </a:r>
            <a:r>
              <a:rPr sz="3000" spc="-5" dirty="0">
                <a:latin typeface="Georgia"/>
                <a:cs typeface="Georgia"/>
              </a:rPr>
              <a:t>3</a:t>
            </a:r>
            <a:r>
              <a:rPr sz="3000" spc="5" dirty="0">
                <a:latin typeface="Georgia"/>
                <a:cs typeface="Georgia"/>
              </a:rPr>
              <a:t>8</a:t>
            </a:r>
            <a:r>
              <a:rPr sz="3000" dirty="0">
                <a:latin typeface="Georgia"/>
                <a:cs typeface="Georgia"/>
              </a:rPr>
              <a:t>,</a:t>
            </a:r>
            <a:r>
              <a:rPr sz="3000" spc="-25" dirty="0">
                <a:latin typeface="Georgia"/>
                <a:cs typeface="Georgia"/>
              </a:rPr>
              <a:t>0</a:t>
            </a:r>
            <a:r>
              <a:rPr sz="3000" dirty="0">
                <a:latin typeface="Georgia"/>
                <a:cs typeface="Georgia"/>
              </a:rPr>
              <a:t>00 /</a:t>
            </a:r>
            <a:r>
              <a:rPr sz="3000" spc="5" dirty="0">
                <a:latin typeface="Georgia"/>
                <a:cs typeface="Georgia"/>
              </a:rPr>
              <a:t> </a:t>
            </a:r>
            <a:r>
              <a:rPr sz="3000" spc="-10" dirty="0">
                <a:latin typeface="Georgia"/>
                <a:cs typeface="Georgia"/>
              </a:rPr>
              <a:t>$</a:t>
            </a:r>
            <a:r>
              <a:rPr sz="3000" spc="-20" dirty="0">
                <a:latin typeface="Georgia"/>
                <a:cs typeface="Georgia"/>
              </a:rPr>
              <a:t>4</a:t>
            </a:r>
            <a:r>
              <a:rPr sz="3000" dirty="0">
                <a:latin typeface="Georgia"/>
                <a:cs typeface="Georgia"/>
              </a:rPr>
              <a:t>2</a:t>
            </a:r>
            <a:r>
              <a:rPr sz="3000" spc="-20" dirty="0">
                <a:latin typeface="Georgia"/>
                <a:cs typeface="Georgia"/>
              </a:rPr>
              <a:t>,</a:t>
            </a:r>
            <a:r>
              <a:rPr sz="3000" dirty="0">
                <a:latin typeface="Georgia"/>
                <a:cs typeface="Georgia"/>
              </a:rPr>
              <a:t>000</a:t>
            </a:r>
            <a:r>
              <a:rPr sz="3000" spc="20" dirty="0">
                <a:latin typeface="Georgia"/>
                <a:cs typeface="Georgia"/>
              </a:rPr>
              <a:t> </a:t>
            </a:r>
            <a:r>
              <a:rPr sz="3000" dirty="0">
                <a:latin typeface="Georgia"/>
                <a:cs typeface="Georgia"/>
              </a:rPr>
              <a:t>=</a:t>
            </a:r>
            <a:r>
              <a:rPr sz="3000" spc="-40" dirty="0">
                <a:latin typeface="Georgia"/>
                <a:cs typeface="Georgia"/>
              </a:rPr>
              <a:t> </a:t>
            </a:r>
            <a:r>
              <a:rPr sz="3000" spc="-25" dirty="0">
                <a:latin typeface="Georgia"/>
                <a:cs typeface="Georgia"/>
              </a:rPr>
              <a:t>0</a:t>
            </a:r>
            <a:r>
              <a:rPr sz="3000" dirty="0">
                <a:latin typeface="Georgia"/>
                <a:cs typeface="Georgia"/>
              </a:rPr>
              <a:t>.</a:t>
            </a:r>
            <a:r>
              <a:rPr sz="3000" spc="-25" dirty="0">
                <a:latin typeface="Georgia"/>
                <a:cs typeface="Georgia"/>
              </a:rPr>
              <a:t>9</a:t>
            </a:r>
            <a:r>
              <a:rPr sz="3000" dirty="0">
                <a:latin typeface="Georgia"/>
                <a:cs typeface="Georgia"/>
              </a:rPr>
              <a:t>0</a:t>
            </a:r>
            <a:endParaRPr sz="300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29"/>
              </a:spcBef>
            </a:pPr>
            <a:endParaRPr sz="2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3000" spc="-10" dirty="0">
                <a:latin typeface="Georgia"/>
                <a:cs typeface="Georgia"/>
              </a:rPr>
              <a:t>$</a:t>
            </a:r>
            <a:r>
              <a:rPr sz="3000" dirty="0">
                <a:latin typeface="Georgia"/>
                <a:cs typeface="Georgia"/>
              </a:rPr>
              <a:t>0.</a:t>
            </a:r>
            <a:r>
              <a:rPr sz="3000" spc="-25" dirty="0">
                <a:latin typeface="Georgia"/>
                <a:cs typeface="Georgia"/>
              </a:rPr>
              <a:t>9</a:t>
            </a:r>
            <a:r>
              <a:rPr sz="3000" dirty="0">
                <a:latin typeface="Georgia"/>
                <a:cs typeface="Georgia"/>
              </a:rPr>
              <a:t>0</a:t>
            </a:r>
            <a:r>
              <a:rPr sz="3000" spc="15" dirty="0">
                <a:latin typeface="Georgia"/>
                <a:cs typeface="Georgia"/>
              </a:rPr>
              <a:t> </a:t>
            </a:r>
            <a:r>
              <a:rPr sz="3000" spc="-10" dirty="0">
                <a:latin typeface="Georgia"/>
                <a:cs typeface="Georgia"/>
              </a:rPr>
              <a:t>w</a:t>
            </a:r>
            <a:r>
              <a:rPr sz="3000" spc="-15" dirty="0">
                <a:latin typeface="Georgia"/>
                <a:cs typeface="Georgia"/>
              </a:rPr>
              <a:t>o</a:t>
            </a:r>
            <a:r>
              <a:rPr sz="3000" spc="-10" dirty="0">
                <a:latin typeface="Georgia"/>
                <a:cs typeface="Georgia"/>
              </a:rPr>
              <a:t>r</a:t>
            </a:r>
            <a:r>
              <a:rPr sz="3000" spc="-5" dirty="0">
                <a:latin typeface="Georgia"/>
                <a:cs typeface="Georgia"/>
              </a:rPr>
              <a:t>t</a:t>
            </a:r>
            <a:r>
              <a:rPr sz="3000" dirty="0">
                <a:latin typeface="Georgia"/>
                <a:cs typeface="Georgia"/>
              </a:rPr>
              <a:t>h</a:t>
            </a:r>
            <a:r>
              <a:rPr sz="3000" spc="-15" dirty="0">
                <a:latin typeface="Georgia"/>
                <a:cs typeface="Georgia"/>
              </a:rPr>
              <a:t> o</a:t>
            </a:r>
            <a:r>
              <a:rPr sz="3000" dirty="0">
                <a:latin typeface="Georgia"/>
                <a:cs typeface="Georgia"/>
              </a:rPr>
              <a:t>f</a:t>
            </a:r>
            <a:r>
              <a:rPr sz="3000" spc="5" dirty="0">
                <a:latin typeface="Georgia"/>
                <a:cs typeface="Georgia"/>
              </a:rPr>
              <a:t> </a:t>
            </a:r>
            <a:r>
              <a:rPr sz="3000" spc="-10" dirty="0">
                <a:latin typeface="Georgia"/>
                <a:cs typeface="Georgia"/>
              </a:rPr>
              <a:t>w</a:t>
            </a:r>
            <a:r>
              <a:rPr sz="3000" spc="-15" dirty="0">
                <a:latin typeface="Georgia"/>
                <a:cs typeface="Georgia"/>
              </a:rPr>
              <a:t>o</a:t>
            </a:r>
            <a:r>
              <a:rPr sz="3000" spc="-10" dirty="0">
                <a:latin typeface="Georgia"/>
                <a:cs typeface="Georgia"/>
              </a:rPr>
              <a:t>r</a:t>
            </a:r>
            <a:r>
              <a:rPr sz="3000" dirty="0">
                <a:latin typeface="Georgia"/>
                <a:cs typeface="Georgia"/>
              </a:rPr>
              <a:t>k</a:t>
            </a:r>
            <a:r>
              <a:rPr sz="3000" spc="-20" dirty="0">
                <a:latin typeface="Georgia"/>
                <a:cs typeface="Georgia"/>
              </a:rPr>
              <a:t> </a:t>
            </a:r>
            <a:r>
              <a:rPr sz="3000" spc="-10" dirty="0">
                <a:latin typeface="Georgia"/>
                <a:cs typeface="Georgia"/>
              </a:rPr>
              <a:t>w</a:t>
            </a:r>
            <a:r>
              <a:rPr sz="3000" spc="-5" dirty="0">
                <a:latin typeface="Georgia"/>
                <a:cs typeface="Georgia"/>
              </a:rPr>
              <a:t>a</a:t>
            </a:r>
            <a:r>
              <a:rPr sz="3000" dirty="0">
                <a:latin typeface="Georgia"/>
                <a:cs typeface="Georgia"/>
              </a:rPr>
              <a:t>s </a:t>
            </a:r>
            <a:r>
              <a:rPr sz="3000" spc="-15" dirty="0">
                <a:latin typeface="Georgia"/>
                <a:cs typeface="Georgia"/>
              </a:rPr>
              <a:t>pe</a:t>
            </a:r>
            <a:r>
              <a:rPr sz="3000" spc="-10" dirty="0">
                <a:latin typeface="Georgia"/>
                <a:cs typeface="Georgia"/>
              </a:rPr>
              <a:t>r</a:t>
            </a:r>
            <a:r>
              <a:rPr sz="3000" spc="5" dirty="0">
                <a:latin typeface="Georgia"/>
                <a:cs typeface="Georgia"/>
              </a:rPr>
              <a:t>f</a:t>
            </a:r>
            <a:r>
              <a:rPr sz="3000" spc="-15" dirty="0">
                <a:latin typeface="Georgia"/>
                <a:cs typeface="Georgia"/>
              </a:rPr>
              <a:t>o</a:t>
            </a:r>
            <a:r>
              <a:rPr sz="3000" spc="-10" dirty="0">
                <a:latin typeface="Georgia"/>
                <a:cs typeface="Georgia"/>
              </a:rPr>
              <a:t>rm</a:t>
            </a:r>
            <a:r>
              <a:rPr sz="3000" spc="-15" dirty="0">
                <a:latin typeface="Georgia"/>
                <a:cs typeface="Georgia"/>
              </a:rPr>
              <a:t>e</a:t>
            </a:r>
            <a:r>
              <a:rPr sz="3000" dirty="0">
                <a:latin typeface="Georgia"/>
                <a:cs typeface="Georgia"/>
              </a:rPr>
              <a:t>d</a:t>
            </a:r>
            <a:r>
              <a:rPr sz="3000" spc="5" dirty="0">
                <a:latin typeface="Georgia"/>
                <a:cs typeface="Georgia"/>
              </a:rPr>
              <a:t> f</a:t>
            </a:r>
            <a:r>
              <a:rPr sz="3000" spc="-15" dirty="0">
                <a:latin typeface="Georgia"/>
                <a:cs typeface="Georgia"/>
              </a:rPr>
              <a:t>o</a:t>
            </a:r>
            <a:r>
              <a:rPr sz="3000" dirty="0">
                <a:latin typeface="Georgia"/>
                <a:cs typeface="Georgia"/>
              </a:rPr>
              <a:t>r</a:t>
            </a:r>
            <a:r>
              <a:rPr sz="3000" spc="-30" dirty="0">
                <a:latin typeface="Georgia"/>
                <a:cs typeface="Georgia"/>
              </a:rPr>
              <a:t> </a:t>
            </a:r>
            <a:r>
              <a:rPr sz="3000" spc="-15" dirty="0">
                <a:latin typeface="Georgia"/>
                <a:cs typeface="Georgia"/>
              </a:rPr>
              <a:t>e</a:t>
            </a:r>
            <a:r>
              <a:rPr sz="3000" spc="-5" dirty="0">
                <a:latin typeface="Georgia"/>
                <a:cs typeface="Georgia"/>
              </a:rPr>
              <a:t>a</a:t>
            </a:r>
            <a:r>
              <a:rPr sz="3000" dirty="0">
                <a:latin typeface="Georgia"/>
                <a:cs typeface="Georgia"/>
              </a:rPr>
              <a:t>ch</a:t>
            </a:r>
            <a:endParaRPr sz="300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  <a:spcBef>
                <a:spcPts val="1750"/>
              </a:spcBef>
            </a:pPr>
            <a:r>
              <a:rPr sz="3000" spc="-10" dirty="0">
                <a:latin typeface="Georgia"/>
                <a:cs typeface="Georgia"/>
              </a:rPr>
              <a:t>$</a:t>
            </a:r>
            <a:r>
              <a:rPr sz="3000" dirty="0">
                <a:latin typeface="Georgia"/>
                <a:cs typeface="Georgia"/>
              </a:rPr>
              <a:t>1</a:t>
            </a:r>
            <a:r>
              <a:rPr sz="3000" spc="-20" dirty="0">
                <a:latin typeface="Georgia"/>
                <a:cs typeface="Georgia"/>
              </a:rPr>
              <a:t>.</a:t>
            </a:r>
            <a:r>
              <a:rPr sz="3000" dirty="0">
                <a:latin typeface="Georgia"/>
                <a:cs typeface="Georgia"/>
              </a:rPr>
              <a:t>00</a:t>
            </a:r>
            <a:r>
              <a:rPr sz="3000" spc="15" dirty="0">
                <a:latin typeface="Georgia"/>
                <a:cs typeface="Georgia"/>
              </a:rPr>
              <a:t> </a:t>
            </a:r>
            <a:r>
              <a:rPr sz="3000" spc="-10" dirty="0">
                <a:latin typeface="Georgia"/>
                <a:cs typeface="Georgia"/>
              </a:rPr>
              <a:t>w</a:t>
            </a:r>
            <a:r>
              <a:rPr sz="3000" spc="-15" dirty="0">
                <a:latin typeface="Georgia"/>
                <a:cs typeface="Georgia"/>
              </a:rPr>
              <a:t>o</a:t>
            </a:r>
            <a:r>
              <a:rPr sz="3000" spc="-10" dirty="0">
                <a:latin typeface="Georgia"/>
                <a:cs typeface="Georgia"/>
              </a:rPr>
              <a:t>r</a:t>
            </a:r>
            <a:r>
              <a:rPr sz="3000" spc="-5" dirty="0">
                <a:latin typeface="Georgia"/>
                <a:cs typeface="Georgia"/>
              </a:rPr>
              <a:t>t</a:t>
            </a:r>
            <a:r>
              <a:rPr sz="3000" dirty="0">
                <a:latin typeface="Georgia"/>
                <a:cs typeface="Georgia"/>
              </a:rPr>
              <a:t>h</a:t>
            </a:r>
            <a:r>
              <a:rPr sz="3000" spc="10" dirty="0">
                <a:latin typeface="Georgia"/>
                <a:cs typeface="Georgia"/>
              </a:rPr>
              <a:t> </a:t>
            </a:r>
            <a:r>
              <a:rPr sz="3000" spc="-15" dirty="0">
                <a:latin typeface="Georgia"/>
                <a:cs typeface="Georgia"/>
              </a:rPr>
              <a:t>o</a:t>
            </a:r>
            <a:r>
              <a:rPr sz="3000" dirty="0">
                <a:latin typeface="Georgia"/>
                <a:cs typeface="Georgia"/>
              </a:rPr>
              <a:t>f</a:t>
            </a:r>
            <a:r>
              <a:rPr sz="3000" spc="-15" dirty="0">
                <a:latin typeface="Georgia"/>
                <a:cs typeface="Georgia"/>
              </a:rPr>
              <a:t> </a:t>
            </a:r>
            <a:r>
              <a:rPr sz="3000" spc="-10" dirty="0">
                <a:latin typeface="Georgia"/>
                <a:cs typeface="Georgia"/>
              </a:rPr>
              <a:t>w</a:t>
            </a:r>
            <a:r>
              <a:rPr sz="3000" spc="-15" dirty="0">
                <a:latin typeface="Georgia"/>
                <a:cs typeface="Georgia"/>
              </a:rPr>
              <a:t>o</a:t>
            </a:r>
            <a:r>
              <a:rPr sz="3000" spc="-10" dirty="0">
                <a:latin typeface="Georgia"/>
                <a:cs typeface="Georgia"/>
              </a:rPr>
              <a:t>r</a:t>
            </a:r>
            <a:r>
              <a:rPr sz="3000" dirty="0">
                <a:latin typeface="Georgia"/>
                <a:cs typeface="Georgia"/>
              </a:rPr>
              <a:t>k</a:t>
            </a:r>
            <a:r>
              <a:rPr sz="3000" spc="5" dirty="0">
                <a:latin typeface="Georgia"/>
                <a:cs typeface="Georgia"/>
              </a:rPr>
              <a:t> </a:t>
            </a:r>
            <a:r>
              <a:rPr sz="3000" spc="-5" dirty="0">
                <a:latin typeface="Georgia"/>
                <a:cs typeface="Georgia"/>
              </a:rPr>
              <a:t>t</a:t>
            </a:r>
            <a:r>
              <a:rPr sz="3000" dirty="0">
                <a:latin typeface="Georgia"/>
                <a:cs typeface="Georgia"/>
              </a:rPr>
              <a:t>h</a:t>
            </a:r>
            <a:r>
              <a:rPr sz="3000" spc="-5" dirty="0">
                <a:latin typeface="Georgia"/>
                <a:cs typeface="Georgia"/>
              </a:rPr>
              <a:t>a</a:t>
            </a:r>
            <a:r>
              <a:rPr sz="3000" dirty="0">
                <a:latin typeface="Georgia"/>
                <a:cs typeface="Georgia"/>
              </a:rPr>
              <a:t>t </a:t>
            </a:r>
            <a:r>
              <a:rPr sz="3000" spc="-15" dirty="0">
                <a:latin typeface="Georgia"/>
                <a:cs typeface="Georgia"/>
              </a:rPr>
              <a:t>p</a:t>
            </a:r>
            <a:r>
              <a:rPr sz="3000" dirty="0">
                <a:latin typeface="Georgia"/>
                <a:cs typeface="Georgia"/>
              </a:rPr>
              <a:t>l</a:t>
            </a:r>
            <a:r>
              <a:rPr sz="3000" spc="-5" dirty="0">
                <a:latin typeface="Georgia"/>
                <a:cs typeface="Georgia"/>
              </a:rPr>
              <a:t>a</a:t>
            </a:r>
            <a:r>
              <a:rPr sz="3000" dirty="0">
                <a:latin typeface="Georgia"/>
                <a:cs typeface="Georgia"/>
              </a:rPr>
              <a:t>nn</a:t>
            </a:r>
            <a:r>
              <a:rPr sz="3000" spc="-15" dirty="0">
                <a:latin typeface="Georgia"/>
                <a:cs typeface="Georgia"/>
              </a:rPr>
              <a:t>e</a:t>
            </a:r>
            <a:r>
              <a:rPr sz="3000" dirty="0">
                <a:latin typeface="Georgia"/>
                <a:cs typeface="Georgia"/>
              </a:rPr>
              <a:t>d</a:t>
            </a:r>
            <a:r>
              <a:rPr sz="3000" spc="20" dirty="0">
                <a:latin typeface="Georgia"/>
                <a:cs typeface="Georgia"/>
              </a:rPr>
              <a:t> </a:t>
            </a:r>
            <a:r>
              <a:rPr sz="3000" spc="-5" dirty="0">
                <a:latin typeface="Georgia"/>
                <a:cs typeface="Georgia"/>
              </a:rPr>
              <a:t>t</a:t>
            </a:r>
            <a:r>
              <a:rPr sz="3000" dirty="0">
                <a:latin typeface="Georgia"/>
                <a:cs typeface="Georgia"/>
              </a:rPr>
              <a:t>o</a:t>
            </a:r>
            <a:r>
              <a:rPr sz="3000" spc="-15" dirty="0">
                <a:latin typeface="Georgia"/>
                <a:cs typeface="Georgia"/>
              </a:rPr>
              <a:t> </a:t>
            </a:r>
            <a:r>
              <a:rPr sz="3000" spc="-5" dirty="0">
                <a:latin typeface="Georgia"/>
                <a:cs typeface="Georgia"/>
              </a:rPr>
              <a:t>b</a:t>
            </a:r>
            <a:r>
              <a:rPr sz="3000" dirty="0">
                <a:latin typeface="Georgia"/>
                <a:cs typeface="Georgia"/>
              </a:rPr>
              <a:t>e</a:t>
            </a:r>
            <a:r>
              <a:rPr sz="3000" spc="-10" dirty="0">
                <a:latin typeface="Georgia"/>
                <a:cs typeface="Georgia"/>
              </a:rPr>
              <a:t> </a:t>
            </a:r>
            <a:r>
              <a:rPr sz="3000" dirty="0">
                <a:latin typeface="Georgia"/>
                <a:cs typeface="Georgia"/>
              </a:rPr>
              <a:t>d</a:t>
            </a:r>
            <a:r>
              <a:rPr sz="3000" spc="-15" dirty="0">
                <a:latin typeface="Georgia"/>
                <a:cs typeface="Georgia"/>
              </a:rPr>
              <a:t>o</a:t>
            </a:r>
            <a:r>
              <a:rPr sz="3000" dirty="0">
                <a:latin typeface="Georgia"/>
                <a:cs typeface="Georgia"/>
              </a:rPr>
              <a:t>n</a:t>
            </a:r>
            <a:r>
              <a:rPr sz="3000" spc="-15" dirty="0">
                <a:latin typeface="Georgia"/>
                <a:cs typeface="Georgia"/>
              </a:rPr>
              <a:t>e</a:t>
            </a:r>
            <a:r>
              <a:rPr sz="3000" dirty="0">
                <a:latin typeface="Georgia"/>
                <a:cs typeface="Georgia"/>
              </a:rPr>
              <a:t>.</a:t>
            </a:r>
            <a:endParaRPr sz="30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16865">
              <a:lnSpc>
                <a:spcPct val="100000"/>
              </a:lnSpc>
            </a:pPr>
            <a:r>
              <a:rPr spc="-10" dirty="0"/>
              <a:t>Est</a:t>
            </a:r>
            <a:r>
              <a:rPr spc="-5" dirty="0"/>
              <a:t>i</a:t>
            </a:r>
            <a:r>
              <a:rPr spc="-25" dirty="0"/>
              <a:t>m</a:t>
            </a:r>
            <a:r>
              <a:rPr spc="-15" dirty="0"/>
              <a:t>a</a:t>
            </a:r>
            <a:r>
              <a:rPr spc="0" dirty="0"/>
              <a:t>t</a:t>
            </a:r>
            <a:r>
              <a:rPr spc="-5" dirty="0"/>
              <a:t>e </a:t>
            </a:r>
            <a:r>
              <a:rPr spc="-15" dirty="0"/>
              <a:t>a</a:t>
            </a:r>
            <a:r>
              <a:rPr spc="-5" dirty="0"/>
              <a:t>t</a:t>
            </a:r>
            <a:r>
              <a:rPr spc="15" dirty="0"/>
              <a:t> </a:t>
            </a:r>
            <a:r>
              <a:rPr spc="-5" dirty="0"/>
              <a:t>Co</a:t>
            </a:r>
            <a:r>
              <a:rPr spc="-25" dirty="0"/>
              <a:t>m</a:t>
            </a:r>
            <a:r>
              <a:rPr spc="-5" dirty="0"/>
              <a:t>p</a:t>
            </a:r>
            <a:r>
              <a:rPr spc="-15" dirty="0"/>
              <a:t>l</a:t>
            </a:r>
            <a:r>
              <a:rPr spc="-20" dirty="0"/>
              <a:t>e</a:t>
            </a:r>
            <a:r>
              <a:rPr spc="-10" dirty="0"/>
              <a:t>t</a:t>
            </a:r>
            <a:r>
              <a:rPr spc="-5" dirty="0"/>
              <a:t>ion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7940">
              <a:lnSpc>
                <a:spcPts val="1650"/>
              </a:lnSpc>
            </a:pPr>
            <a:fld id="{81D60167-4931-47E6-BA6A-407CBD079E47}" type="slidenum">
              <a:rPr spc="-5" dirty="0"/>
              <a:t>43</a:t>
            </a:fld>
            <a:endParaRPr spc="-5" dirty="0"/>
          </a:p>
        </p:txBody>
      </p:sp>
      <p:sp>
        <p:nvSpPr>
          <p:cNvPr id="4" name="object 4"/>
          <p:cNvSpPr txBox="1"/>
          <p:nvPr/>
        </p:nvSpPr>
        <p:spPr>
          <a:xfrm>
            <a:off x="688340" y="2774188"/>
            <a:ext cx="218440" cy="2698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dirty="0">
                <a:solidFill>
                  <a:srgbClr val="765E54"/>
                </a:solidFill>
                <a:latin typeface="Wingdings"/>
                <a:cs typeface="Wingdings"/>
              </a:rPr>
              <a:t></a:t>
            </a:r>
            <a:endParaRPr sz="1700">
              <a:latin typeface="Wingdings"/>
              <a:cs typeface="Wingding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88340" y="1651000"/>
            <a:ext cx="7762875" cy="902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32740" marR="5080" indent="-320040">
              <a:lnSpc>
                <a:spcPts val="3550"/>
              </a:lnSpc>
              <a:buClr>
                <a:srgbClr val="765E54"/>
              </a:buClr>
              <a:buSzPct val="60000"/>
              <a:buFont typeface="Wingdings"/>
              <a:buChar char=""/>
              <a:tabLst>
                <a:tab pos="332740" algn="l"/>
              </a:tabLst>
            </a:pPr>
            <a:r>
              <a:rPr sz="3000" spc="-15" dirty="0">
                <a:latin typeface="Georgia"/>
                <a:cs typeface="Georgia"/>
              </a:rPr>
              <a:t>T</a:t>
            </a:r>
            <a:r>
              <a:rPr sz="3000" dirty="0">
                <a:latin typeface="Georgia"/>
                <a:cs typeface="Georgia"/>
              </a:rPr>
              <a:t>he</a:t>
            </a:r>
            <a:r>
              <a:rPr sz="3000" spc="-5" dirty="0">
                <a:latin typeface="Georgia"/>
                <a:cs typeface="Georgia"/>
              </a:rPr>
              <a:t> </a:t>
            </a:r>
            <a:r>
              <a:rPr sz="3000" spc="-10" dirty="0">
                <a:latin typeface="Georgia"/>
                <a:cs typeface="Georgia"/>
              </a:rPr>
              <a:t>m</a:t>
            </a:r>
            <a:r>
              <a:rPr sz="3000" spc="-5" dirty="0">
                <a:latin typeface="Georgia"/>
                <a:cs typeface="Georgia"/>
              </a:rPr>
              <a:t>a</a:t>
            </a:r>
            <a:r>
              <a:rPr sz="3000" dirty="0">
                <a:latin typeface="Georgia"/>
                <a:cs typeface="Georgia"/>
              </a:rPr>
              <a:t>n</a:t>
            </a:r>
            <a:r>
              <a:rPr sz="3000" spc="-5" dirty="0">
                <a:latin typeface="Georgia"/>
                <a:cs typeface="Georgia"/>
              </a:rPr>
              <a:t>a</a:t>
            </a:r>
            <a:r>
              <a:rPr sz="3000" dirty="0">
                <a:latin typeface="Georgia"/>
                <a:cs typeface="Georgia"/>
              </a:rPr>
              <a:t>g</a:t>
            </a:r>
            <a:r>
              <a:rPr sz="3000" spc="-15" dirty="0">
                <a:latin typeface="Georgia"/>
                <a:cs typeface="Georgia"/>
              </a:rPr>
              <a:t>e</a:t>
            </a:r>
            <a:r>
              <a:rPr sz="3000" spc="-10" dirty="0">
                <a:latin typeface="Georgia"/>
                <a:cs typeface="Georgia"/>
              </a:rPr>
              <a:t>m</a:t>
            </a:r>
            <a:r>
              <a:rPr sz="3000" spc="-15" dirty="0">
                <a:latin typeface="Georgia"/>
                <a:cs typeface="Georgia"/>
              </a:rPr>
              <a:t>e</a:t>
            </a:r>
            <a:r>
              <a:rPr sz="3000" dirty="0">
                <a:latin typeface="Georgia"/>
                <a:cs typeface="Georgia"/>
              </a:rPr>
              <a:t>n</a:t>
            </a:r>
            <a:r>
              <a:rPr sz="3000" spc="-5" dirty="0">
                <a:latin typeface="Georgia"/>
                <a:cs typeface="Georgia"/>
              </a:rPr>
              <a:t>t</a:t>
            </a:r>
            <a:r>
              <a:rPr sz="3000" spc="10" dirty="0">
                <a:latin typeface="Georgia"/>
                <a:cs typeface="Georgia"/>
              </a:rPr>
              <a:t>’</a:t>
            </a:r>
            <a:r>
              <a:rPr sz="3000" dirty="0">
                <a:latin typeface="Georgia"/>
                <a:cs typeface="Georgia"/>
              </a:rPr>
              <a:t>s</a:t>
            </a:r>
            <a:r>
              <a:rPr sz="3000" spc="35" dirty="0">
                <a:latin typeface="Georgia"/>
                <a:cs typeface="Georgia"/>
              </a:rPr>
              <a:t> </a:t>
            </a:r>
            <a:r>
              <a:rPr sz="3000" spc="-5" dirty="0">
                <a:latin typeface="Georgia"/>
                <a:cs typeface="Georgia"/>
              </a:rPr>
              <a:t>ass</a:t>
            </a:r>
            <a:r>
              <a:rPr sz="3000" spc="-15" dirty="0">
                <a:latin typeface="Georgia"/>
                <a:cs typeface="Georgia"/>
              </a:rPr>
              <a:t>e</a:t>
            </a:r>
            <a:r>
              <a:rPr sz="3000" spc="-5" dirty="0">
                <a:latin typeface="Georgia"/>
                <a:cs typeface="Georgia"/>
              </a:rPr>
              <a:t>ss</a:t>
            </a:r>
            <a:r>
              <a:rPr sz="3000" spc="-10" dirty="0">
                <a:latin typeface="Georgia"/>
                <a:cs typeface="Georgia"/>
              </a:rPr>
              <a:t>m</a:t>
            </a:r>
            <a:r>
              <a:rPr sz="3000" spc="-15" dirty="0">
                <a:latin typeface="Georgia"/>
                <a:cs typeface="Georgia"/>
              </a:rPr>
              <a:t>e</a:t>
            </a:r>
            <a:r>
              <a:rPr sz="3000" dirty="0">
                <a:latin typeface="Georgia"/>
                <a:cs typeface="Georgia"/>
              </a:rPr>
              <a:t>nt</a:t>
            </a:r>
            <a:r>
              <a:rPr sz="3000" spc="45" dirty="0">
                <a:latin typeface="Georgia"/>
                <a:cs typeface="Georgia"/>
              </a:rPr>
              <a:t> </a:t>
            </a:r>
            <a:r>
              <a:rPr sz="3000" spc="-15" dirty="0">
                <a:latin typeface="Georgia"/>
                <a:cs typeface="Georgia"/>
              </a:rPr>
              <a:t>o</a:t>
            </a:r>
            <a:r>
              <a:rPr sz="3000" dirty="0">
                <a:latin typeface="Georgia"/>
                <a:cs typeface="Georgia"/>
              </a:rPr>
              <a:t>f</a:t>
            </a:r>
            <a:r>
              <a:rPr sz="3000" spc="5" dirty="0">
                <a:latin typeface="Georgia"/>
                <a:cs typeface="Georgia"/>
              </a:rPr>
              <a:t> </a:t>
            </a:r>
            <a:r>
              <a:rPr sz="3000" spc="-5" dirty="0">
                <a:latin typeface="Georgia"/>
                <a:cs typeface="Georgia"/>
              </a:rPr>
              <a:t>t</a:t>
            </a:r>
            <a:r>
              <a:rPr sz="3000" dirty="0">
                <a:latin typeface="Georgia"/>
                <a:cs typeface="Georgia"/>
              </a:rPr>
              <a:t>he</a:t>
            </a:r>
            <a:r>
              <a:rPr sz="3000" spc="-10" dirty="0">
                <a:latin typeface="Georgia"/>
                <a:cs typeface="Georgia"/>
              </a:rPr>
              <a:t> </a:t>
            </a:r>
            <a:r>
              <a:rPr sz="3000" dirty="0">
                <a:latin typeface="Georgia"/>
                <a:cs typeface="Georgia"/>
              </a:rPr>
              <a:t>c</a:t>
            </a:r>
            <a:r>
              <a:rPr sz="3000" spc="-15" dirty="0">
                <a:latin typeface="Georgia"/>
                <a:cs typeface="Georgia"/>
              </a:rPr>
              <a:t>o</a:t>
            </a:r>
            <a:r>
              <a:rPr sz="3000" spc="-5" dirty="0">
                <a:latin typeface="Georgia"/>
                <a:cs typeface="Georgia"/>
              </a:rPr>
              <a:t>s</a:t>
            </a:r>
            <a:r>
              <a:rPr sz="3000" dirty="0">
                <a:latin typeface="Georgia"/>
                <a:cs typeface="Georgia"/>
              </a:rPr>
              <a:t>t</a:t>
            </a:r>
            <a:r>
              <a:rPr sz="3000" spc="5" dirty="0">
                <a:latin typeface="Georgia"/>
                <a:cs typeface="Georgia"/>
              </a:rPr>
              <a:t> </a:t>
            </a:r>
            <a:r>
              <a:rPr sz="3000" spc="-15" dirty="0">
                <a:latin typeface="Georgia"/>
                <a:cs typeface="Georgia"/>
              </a:rPr>
              <a:t>o</a:t>
            </a:r>
            <a:r>
              <a:rPr sz="3000" dirty="0">
                <a:latin typeface="Georgia"/>
                <a:cs typeface="Georgia"/>
              </a:rPr>
              <a:t>f </a:t>
            </a:r>
            <a:r>
              <a:rPr sz="3000" spc="-5" dirty="0">
                <a:latin typeface="Georgia"/>
                <a:cs typeface="Georgia"/>
              </a:rPr>
              <a:t>t</a:t>
            </a:r>
            <a:r>
              <a:rPr sz="3000" dirty="0">
                <a:latin typeface="Georgia"/>
                <a:cs typeface="Georgia"/>
              </a:rPr>
              <a:t>he</a:t>
            </a:r>
            <a:r>
              <a:rPr sz="3000" spc="-10" dirty="0">
                <a:latin typeface="Georgia"/>
                <a:cs typeface="Georgia"/>
              </a:rPr>
              <a:t> </a:t>
            </a:r>
            <a:r>
              <a:rPr sz="3000" spc="-15" dirty="0">
                <a:latin typeface="Georgia"/>
                <a:cs typeface="Georgia"/>
              </a:rPr>
              <a:t>p</a:t>
            </a:r>
            <a:r>
              <a:rPr sz="3000" spc="-10" dirty="0">
                <a:latin typeface="Georgia"/>
                <a:cs typeface="Georgia"/>
              </a:rPr>
              <a:t>r</a:t>
            </a:r>
            <a:r>
              <a:rPr sz="3000" spc="-15" dirty="0">
                <a:latin typeface="Georgia"/>
                <a:cs typeface="Georgia"/>
              </a:rPr>
              <a:t>o</a:t>
            </a:r>
            <a:r>
              <a:rPr sz="3000" spc="5" dirty="0">
                <a:latin typeface="Georgia"/>
                <a:cs typeface="Georgia"/>
              </a:rPr>
              <a:t>j</a:t>
            </a:r>
            <a:r>
              <a:rPr sz="3000" spc="-15" dirty="0">
                <a:latin typeface="Georgia"/>
                <a:cs typeface="Georgia"/>
              </a:rPr>
              <a:t>e</a:t>
            </a:r>
            <a:r>
              <a:rPr sz="3000" dirty="0">
                <a:latin typeface="Georgia"/>
                <a:cs typeface="Georgia"/>
              </a:rPr>
              <a:t>ct</a:t>
            </a:r>
            <a:r>
              <a:rPr sz="3000" spc="-10" dirty="0">
                <a:latin typeface="Georgia"/>
                <a:cs typeface="Georgia"/>
              </a:rPr>
              <a:t> </a:t>
            </a:r>
            <a:r>
              <a:rPr sz="3000" spc="-5" dirty="0">
                <a:latin typeface="Georgia"/>
                <a:cs typeface="Georgia"/>
              </a:rPr>
              <a:t>a</a:t>
            </a:r>
            <a:r>
              <a:rPr sz="3000" dirty="0">
                <a:latin typeface="Georgia"/>
                <a:cs typeface="Georgia"/>
              </a:rPr>
              <a:t>t</a:t>
            </a:r>
            <a:r>
              <a:rPr sz="3000" spc="-5" dirty="0">
                <a:latin typeface="Georgia"/>
                <a:cs typeface="Georgia"/>
              </a:rPr>
              <a:t> </a:t>
            </a:r>
            <a:r>
              <a:rPr sz="3000" dirty="0">
                <a:latin typeface="Georgia"/>
                <a:cs typeface="Georgia"/>
              </a:rPr>
              <a:t>c</a:t>
            </a:r>
            <a:r>
              <a:rPr sz="3000" spc="-15" dirty="0">
                <a:latin typeface="Georgia"/>
                <a:cs typeface="Georgia"/>
              </a:rPr>
              <a:t>o</a:t>
            </a:r>
            <a:r>
              <a:rPr sz="3000" spc="10" dirty="0">
                <a:latin typeface="Georgia"/>
                <a:cs typeface="Georgia"/>
              </a:rPr>
              <a:t>m</a:t>
            </a:r>
            <a:r>
              <a:rPr sz="3000" spc="-15" dirty="0">
                <a:latin typeface="Georgia"/>
                <a:cs typeface="Georgia"/>
              </a:rPr>
              <a:t>p</a:t>
            </a:r>
            <a:r>
              <a:rPr sz="3000" dirty="0">
                <a:latin typeface="Georgia"/>
                <a:cs typeface="Georgia"/>
              </a:rPr>
              <a:t>l</a:t>
            </a:r>
            <a:r>
              <a:rPr sz="3000" spc="-15" dirty="0">
                <a:latin typeface="Georgia"/>
                <a:cs typeface="Georgia"/>
              </a:rPr>
              <a:t>e</a:t>
            </a:r>
            <a:r>
              <a:rPr sz="3000" spc="-5" dirty="0">
                <a:latin typeface="Georgia"/>
                <a:cs typeface="Georgia"/>
              </a:rPr>
              <a:t>t</a:t>
            </a:r>
            <a:r>
              <a:rPr sz="3000" spc="5" dirty="0">
                <a:latin typeface="Georgia"/>
                <a:cs typeface="Georgia"/>
              </a:rPr>
              <a:t>i</a:t>
            </a:r>
            <a:r>
              <a:rPr sz="3000" spc="-15" dirty="0">
                <a:latin typeface="Georgia"/>
                <a:cs typeface="Georgia"/>
              </a:rPr>
              <a:t>o</a:t>
            </a:r>
            <a:r>
              <a:rPr sz="3000" dirty="0">
                <a:latin typeface="Georgia"/>
                <a:cs typeface="Georgia"/>
              </a:rPr>
              <a:t>n</a:t>
            </a:r>
            <a:endParaRPr sz="3000">
              <a:latin typeface="Georgia"/>
              <a:cs typeface="Georgi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88340" y="2594803"/>
            <a:ext cx="7602855" cy="18427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32740" marR="232410" indent="85090">
              <a:lnSpc>
                <a:spcPct val="104299"/>
              </a:lnSpc>
            </a:pPr>
            <a:r>
              <a:rPr sz="2800" spc="-15" dirty="0">
                <a:latin typeface="Georgia"/>
                <a:cs typeface="Georgia"/>
              </a:rPr>
              <a:t>A</a:t>
            </a:r>
            <a:r>
              <a:rPr sz="2800" spc="-5" dirty="0">
                <a:latin typeface="Georgia"/>
                <a:cs typeface="Georgia"/>
              </a:rPr>
              <a:t>f</a:t>
            </a:r>
            <a:r>
              <a:rPr sz="2800" spc="-15" dirty="0">
                <a:latin typeface="Georgia"/>
                <a:cs typeface="Georgia"/>
              </a:rPr>
              <a:t>t</a:t>
            </a:r>
            <a:r>
              <a:rPr sz="2800" spc="5" dirty="0">
                <a:latin typeface="Georgia"/>
                <a:cs typeface="Georgia"/>
              </a:rPr>
              <a:t>e</a:t>
            </a:r>
            <a:r>
              <a:rPr sz="2800" dirty="0">
                <a:latin typeface="Georgia"/>
                <a:cs typeface="Georgia"/>
              </a:rPr>
              <a:t>r</a:t>
            </a:r>
            <a:r>
              <a:rPr sz="2800" spc="-15" dirty="0">
                <a:latin typeface="Georgia"/>
                <a:cs typeface="Georgia"/>
              </a:rPr>
              <a:t> </a:t>
            </a:r>
            <a:r>
              <a:rPr sz="2800" spc="-10" dirty="0">
                <a:latin typeface="Georgia"/>
                <a:cs typeface="Georgia"/>
              </a:rPr>
              <a:t>v</a:t>
            </a:r>
            <a:r>
              <a:rPr sz="2800" spc="-30" dirty="0">
                <a:latin typeface="Georgia"/>
                <a:cs typeface="Georgia"/>
              </a:rPr>
              <a:t>a</a:t>
            </a:r>
            <a:r>
              <a:rPr sz="2800" dirty="0">
                <a:latin typeface="Georgia"/>
                <a:cs typeface="Georgia"/>
              </a:rPr>
              <a:t>r</a:t>
            </a:r>
            <a:r>
              <a:rPr sz="2800" spc="-10" dirty="0">
                <a:latin typeface="Georgia"/>
                <a:cs typeface="Georgia"/>
              </a:rPr>
              <a:t>i</a:t>
            </a:r>
            <a:r>
              <a:rPr sz="2800" spc="-5" dirty="0">
                <a:latin typeface="Georgia"/>
                <a:cs typeface="Georgia"/>
              </a:rPr>
              <a:t>a</a:t>
            </a:r>
            <a:r>
              <a:rPr sz="2800" spc="-35" dirty="0">
                <a:latin typeface="Georgia"/>
                <a:cs typeface="Georgia"/>
              </a:rPr>
              <a:t>n</a:t>
            </a:r>
            <a:r>
              <a:rPr sz="2800" spc="-30" dirty="0">
                <a:latin typeface="Georgia"/>
                <a:cs typeface="Georgia"/>
              </a:rPr>
              <a:t>c</a:t>
            </a:r>
            <a:r>
              <a:rPr sz="2800" dirty="0">
                <a:latin typeface="Georgia"/>
                <a:cs typeface="Georgia"/>
              </a:rPr>
              <a:t>e</a:t>
            </a:r>
            <a:r>
              <a:rPr sz="2800" spc="45" dirty="0">
                <a:latin typeface="Georgia"/>
                <a:cs typeface="Georgia"/>
              </a:rPr>
              <a:t> </a:t>
            </a:r>
            <a:r>
              <a:rPr sz="2800" spc="-5" dirty="0">
                <a:latin typeface="Georgia"/>
                <a:cs typeface="Georgia"/>
              </a:rPr>
              <a:t>a</a:t>
            </a:r>
            <a:r>
              <a:rPr sz="2800" spc="-35" dirty="0">
                <a:latin typeface="Georgia"/>
                <a:cs typeface="Georgia"/>
              </a:rPr>
              <a:t>n</a:t>
            </a:r>
            <a:r>
              <a:rPr sz="2800" spc="-5" dirty="0">
                <a:latin typeface="Georgia"/>
                <a:cs typeface="Georgia"/>
              </a:rPr>
              <a:t>a</a:t>
            </a:r>
            <a:r>
              <a:rPr sz="2800" spc="-40" dirty="0">
                <a:latin typeface="Georgia"/>
                <a:cs typeface="Georgia"/>
              </a:rPr>
              <a:t>l</a:t>
            </a:r>
            <a:r>
              <a:rPr sz="2800" spc="-20" dirty="0">
                <a:latin typeface="Georgia"/>
                <a:cs typeface="Georgia"/>
              </a:rPr>
              <a:t>y</a:t>
            </a:r>
            <a:r>
              <a:rPr sz="2800" spc="5" dirty="0">
                <a:latin typeface="Georgia"/>
                <a:cs typeface="Georgia"/>
              </a:rPr>
              <a:t>s</a:t>
            </a:r>
            <a:r>
              <a:rPr sz="2800" spc="-10" dirty="0">
                <a:latin typeface="Georgia"/>
                <a:cs typeface="Georgia"/>
              </a:rPr>
              <a:t>i</a:t>
            </a:r>
            <a:r>
              <a:rPr sz="2800" spc="-15" dirty="0">
                <a:latin typeface="Georgia"/>
                <a:cs typeface="Georgia"/>
              </a:rPr>
              <a:t>s</a:t>
            </a:r>
            <a:r>
              <a:rPr sz="2800" dirty="0">
                <a:latin typeface="Georgia"/>
                <a:cs typeface="Georgia"/>
              </a:rPr>
              <a:t>,</a:t>
            </a:r>
            <a:r>
              <a:rPr sz="2800" spc="30" dirty="0">
                <a:latin typeface="Georgia"/>
                <a:cs typeface="Georgia"/>
              </a:rPr>
              <a:t> </a:t>
            </a:r>
            <a:r>
              <a:rPr sz="2800" spc="-15" dirty="0">
                <a:latin typeface="Georgia"/>
                <a:cs typeface="Georgia"/>
              </a:rPr>
              <a:t>t</a:t>
            </a:r>
            <a:r>
              <a:rPr sz="2800" spc="-30" dirty="0">
                <a:latin typeface="Georgia"/>
                <a:cs typeface="Georgia"/>
              </a:rPr>
              <a:t>h</a:t>
            </a:r>
            <a:r>
              <a:rPr sz="2800" dirty="0">
                <a:latin typeface="Georgia"/>
                <a:cs typeface="Georgia"/>
              </a:rPr>
              <a:t>e</a:t>
            </a:r>
            <a:r>
              <a:rPr sz="2800" spc="-15" dirty="0">
                <a:latin typeface="Georgia"/>
                <a:cs typeface="Georgia"/>
              </a:rPr>
              <a:t> e</a:t>
            </a:r>
            <a:r>
              <a:rPr sz="2800" spc="5" dirty="0">
                <a:latin typeface="Georgia"/>
                <a:cs typeface="Georgia"/>
              </a:rPr>
              <a:t>s</a:t>
            </a:r>
            <a:r>
              <a:rPr sz="2800" spc="-15" dirty="0">
                <a:latin typeface="Georgia"/>
                <a:cs typeface="Georgia"/>
              </a:rPr>
              <a:t>t</a:t>
            </a:r>
            <a:r>
              <a:rPr sz="2800" spc="-10" dirty="0">
                <a:latin typeface="Georgia"/>
                <a:cs typeface="Georgia"/>
              </a:rPr>
              <a:t>im</a:t>
            </a:r>
            <a:r>
              <a:rPr sz="2800" spc="-5" dirty="0">
                <a:latin typeface="Georgia"/>
                <a:cs typeface="Georgia"/>
              </a:rPr>
              <a:t>a</a:t>
            </a:r>
            <a:r>
              <a:rPr sz="2800" spc="-35" dirty="0">
                <a:latin typeface="Georgia"/>
                <a:cs typeface="Georgia"/>
              </a:rPr>
              <a:t>t</a:t>
            </a:r>
            <a:r>
              <a:rPr sz="2800" spc="5" dirty="0">
                <a:latin typeface="Georgia"/>
                <a:cs typeface="Georgia"/>
              </a:rPr>
              <a:t>e</a:t>
            </a:r>
            <a:r>
              <a:rPr sz="2800" dirty="0">
                <a:latin typeface="Georgia"/>
                <a:cs typeface="Georgia"/>
              </a:rPr>
              <a:t>d</a:t>
            </a:r>
            <a:r>
              <a:rPr sz="2800" spc="-5" dirty="0">
                <a:latin typeface="Georgia"/>
                <a:cs typeface="Georgia"/>
              </a:rPr>
              <a:t> </a:t>
            </a:r>
            <a:r>
              <a:rPr sz="2800" spc="-10" dirty="0">
                <a:latin typeface="Georgia"/>
                <a:cs typeface="Georgia"/>
              </a:rPr>
              <a:t>c</a:t>
            </a:r>
            <a:r>
              <a:rPr sz="2800" spc="-5" dirty="0">
                <a:latin typeface="Georgia"/>
                <a:cs typeface="Georgia"/>
              </a:rPr>
              <a:t>o</a:t>
            </a:r>
            <a:r>
              <a:rPr sz="2800" spc="5" dirty="0">
                <a:latin typeface="Georgia"/>
                <a:cs typeface="Georgia"/>
              </a:rPr>
              <a:t>s</a:t>
            </a:r>
            <a:r>
              <a:rPr sz="2800" dirty="0">
                <a:latin typeface="Georgia"/>
                <a:cs typeface="Georgia"/>
              </a:rPr>
              <a:t>t</a:t>
            </a:r>
            <a:r>
              <a:rPr sz="2800" spc="-30" dirty="0">
                <a:latin typeface="Georgia"/>
                <a:cs typeface="Georgia"/>
              </a:rPr>
              <a:t> </a:t>
            </a:r>
            <a:r>
              <a:rPr sz="2800" spc="-5" dirty="0">
                <a:latin typeface="Georgia"/>
                <a:cs typeface="Georgia"/>
              </a:rPr>
              <a:t>a</a:t>
            </a:r>
            <a:r>
              <a:rPr sz="2800" dirty="0">
                <a:latin typeface="Georgia"/>
                <a:cs typeface="Georgia"/>
              </a:rPr>
              <a:t>t </a:t>
            </a:r>
            <a:r>
              <a:rPr sz="2800" spc="-10" dirty="0">
                <a:latin typeface="Georgia"/>
                <a:cs typeface="Georgia"/>
              </a:rPr>
              <a:t>c</a:t>
            </a:r>
            <a:r>
              <a:rPr sz="2800" spc="-5" dirty="0">
                <a:latin typeface="Georgia"/>
                <a:cs typeface="Georgia"/>
              </a:rPr>
              <a:t>o</a:t>
            </a:r>
            <a:r>
              <a:rPr sz="2800" spc="-30" dirty="0">
                <a:latin typeface="Georgia"/>
                <a:cs typeface="Georgia"/>
              </a:rPr>
              <a:t>m</a:t>
            </a:r>
            <a:r>
              <a:rPr sz="2800" dirty="0">
                <a:latin typeface="Georgia"/>
                <a:cs typeface="Georgia"/>
              </a:rPr>
              <a:t>p</a:t>
            </a:r>
            <a:r>
              <a:rPr sz="2800" spc="-15" dirty="0">
                <a:latin typeface="Georgia"/>
                <a:cs typeface="Georgia"/>
              </a:rPr>
              <a:t>l</a:t>
            </a:r>
            <a:r>
              <a:rPr sz="2800" spc="5" dirty="0">
                <a:latin typeface="Georgia"/>
                <a:cs typeface="Georgia"/>
              </a:rPr>
              <a:t>e</a:t>
            </a:r>
            <a:r>
              <a:rPr sz="2800" spc="-15" dirty="0">
                <a:latin typeface="Georgia"/>
                <a:cs typeface="Georgia"/>
              </a:rPr>
              <a:t>t</a:t>
            </a:r>
            <a:r>
              <a:rPr sz="2800" spc="-35" dirty="0">
                <a:latin typeface="Georgia"/>
                <a:cs typeface="Georgia"/>
              </a:rPr>
              <a:t>i</a:t>
            </a:r>
            <a:r>
              <a:rPr sz="2800" spc="-5" dirty="0">
                <a:latin typeface="Georgia"/>
                <a:cs typeface="Georgia"/>
              </a:rPr>
              <a:t>o</a:t>
            </a:r>
            <a:r>
              <a:rPr sz="2800" dirty="0">
                <a:latin typeface="Georgia"/>
                <a:cs typeface="Georgia"/>
              </a:rPr>
              <a:t>n</a:t>
            </a:r>
            <a:r>
              <a:rPr sz="2800" spc="15" dirty="0">
                <a:latin typeface="Georgia"/>
                <a:cs typeface="Georgia"/>
              </a:rPr>
              <a:t> </a:t>
            </a:r>
            <a:r>
              <a:rPr sz="2800" spc="-10" dirty="0">
                <a:latin typeface="Georgia"/>
                <a:cs typeface="Georgia"/>
              </a:rPr>
              <a:t>i</a:t>
            </a:r>
            <a:r>
              <a:rPr sz="2800" dirty="0">
                <a:latin typeface="Georgia"/>
                <a:cs typeface="Georgia"/>
              </a:rPr>
              <a:t>s</a:t>
            </a:r>
            <a:r>
              <a:rPr sz="2800" spc="5" dirty="0">
                <a:latin typeface="Georgia"/>
                <a:cs typeface="Georgia"/>
              </a:rPr>
              <a:t> </a:t>
            </a:r>
            <a:r>
              <a:rPr sz="2800" spc="-35" dirty="0">
                <a:latin typeface="Georgia"/>
                <a:cs typeface="Georgia"/>
              </a:rPr>
              <a:t>d</a:t>
            </a:r>
            <a:r>
              <a:rPr sz="2800" spc="5" dirty="0">
                <a:latin typeface="Georgia"/>
                <a:cs typeface="Georgia"/>
              </a:rPr>
              <a:t>e</a:t>
            </a:r>
            <a:r>
              <a:rPr sz="2800" spc="-35" dirty="0">
                <a:latin typeface="Georgia"/>
                <a:cs typeface="Georgia"/>
              </a:rPr>
              <a:t>t</a:t>
            </a:r>
            <a:r>
              <a:rPr sz="2800" spc="5" dirty="0">
                <a:latin typeface="Georgia"/>
                <a:cs typeface="Georgia"/>
              </a:rPr>
              <a:t>e</a:t>
            </a:r>
            <a:r>
              <a:rPr sz="2800" spc="-30" dirty="0">
                <a:latin typeface="Georgia"/>
                <a:cs typeface="Georgia"/>
              </a:rPr>
              <a:t>r</a:t>
            </a:r>
            <a:r>
              <a:rPr sz="2800" spc="-10" dirty="0">
                <a:latin typeface="Georgia"/>
                <a:cs typeface="Georgia"/>
              </a:rPr>
              <a:t>mi</a:t>
            </a:r>
            <a:r>
              <a:rPr sz="2800" spc="-35" dirty="0">
                <a:latin typeface="Georgia"/>
                <a:cs typeface="Georgia"/>
              </a:rPr>
              <a:t>n</a:t>
            </a:r>
            <a:r>
              <a:rPr sz="2800" spc="5" dirty="0">
                <a:latin typeface="Georgia"/>
                <a:cs typeface="Georgia"/>
              </a:rPr>
              <a:t>e</a:t>
            </a:r>
            <a:r>
              <a:rPr sz="2800" dirty="0">
                <a:latin typeface="Georgia"/>
                <a:cs typeface="Georgia"/>
              </a:rPr>
              <a:t>d</a:t>
            </a:r>
            <a:endParaRPr sz="2800">
              <a:latin typeface="Georgia"/>
              <a:cs typeface="Georgia"/>
            </a:endParaRPr>
          </a:p>
          <a:p>
            <a:pPr marL="332740" marR="5080" indent="-320040">
              <a:lnSpc>
                <a:spcPct val="104299"/>
              </a:lnSpc>
              <a:spcBef>
                <a:spcPts val="405"/>
              </a:spcBef>
              <a:buClr>
                <a:srgbClr val="765E54"/>
              </a:buClr>
              <a:buSzPct val="60714"/>
              <a:buFont typeface="Wingdings"/>
              <a:buChar char=""/>
              <a:tabLst>
                <a:tab pos="332740" algn="l"/>
              </a:tabLst>
            </a:pPr>
            <a:r>
              <a:rPr sz="2800" spc="-5" dirty="0">
                <a:latin typeface="Georgia"/>
                <a:cs typeface="Georgia"/>
              </a:rPr>
              <a:t>Ca</a:t>
            </a:r>
            <a:r>
              <a:rPr sz="2800" dirty="0">
                <a:latin typeface="Georgia"/>
                <a:cs typeface="Georgia"/>
              </a:rPr>
              <a:t>n</a:t>
            </a:r>
            <a:r>
              <a:rPr sz="2800" spc="-25" dirty="0">
                <a:latin typeface="Georgia"/>
                <a:cs typeface="Georgia"/>
              </a:rPr>
              <a:t> </a:t>
            </a:r>
            <a:r>
              <a:rPr sz="2800" spc="-10" dirty="0">
                <a:latin typeface="Georgia"/>
                <a:cs typeface="Georgia"/>
              </a:rPr>
              <a:t>u</a:t>
            </a:r>
            <a:r>
              <a:rPr sz="2800" spc="-15" dirty="0">
                <a:latin typeface="Georgia"/>
                <a:cs typeface="Georgia"/>
              </a:rPr>
              <a:t>s</a:t>
            </a:r>
            <a:r>
              <a:rPr sz="2800" dirty="0">
                <a:latin typeface="Georgia"/>
                <a:cs typeface="Georgia"/>
              </a:rPr>
              <a:t>e</a:t>
            </a:r>
            <a:r>
              <a:rPr sz="2800" spc="10" dirty="0">
                <a:latin typeface="Georgia"/>
                <a:cs typeface="Georgia"/>
              </a:rPr>
              <a:t> </a:t>
            </a:r>
            <a:r>
              <a:rPr sz="2800" spc="-10" dirty="0">
                <a:latin typeface="Georgia"/>
                <a:cs typeface="Georgia"/>
              </a:rPr>
              <a:t>c</a:t>
            </a:r>
            <a:r>
              <a:rPr sz="2800" spc="-5" dirty="0">
                <a:latin typeface="Georgia"/>
                <a:cs typeface="Georgia"/>
              </a:rPr>
              <a:t>a</a:t>
            </a:r>
            <a:r>
              <a:rPr sz="2800" spc="-15" dirty="0">
                <a:latin typeface="Georgia"/>
                <a:cs typeface="Georgia"/>
              </a:rPr>
              <a:t>l</a:t>
            </a:r>
            <a:r>
              <a:rPr sz="2800" spc="-10" dirty="0">
                <a:latin typeface="Georgia"/>
                <a:cs typeface="Georgia"/>
              </a:rPr>
              <a:t>cu</a:t>
            </a:r>
            <a:r>
              <a:rPr sz="2800" spc="-40" dirty="0">
                <a:latin typeface="Georgia"/>
                <a:cs typeface="Georgia"/>
              </a:rPr>
              <a:t>l</a:t>
            </a:r>
            <a:r>
              <a:rPr sz="2800" spc="-5" dirty="0">
                <a:latin typeface="Georgia"/>
                <a:cs typeface="Georgia"/>
              </a:rPr>
              <a:t>a</a:t>
            </a:r>
            <a:r>
              <a:rPr sz="2800" spc="-15" dirty="0">
                <a:latin typeface="Georgia"/>
                <a:cs typeface="Georgia"/>
              </a:rPr>
              <a:t>te</a:t>
            </a:r>
            <a:r>
              <a:rPr sz="2800" dirty="0">
                <a:latin typeface="Georgia"/>
                <a:cs typeface="Georgia"/>
              </a:rPr>
              <a:t>d</a:t>
            </a:r>
            <a:r>
              <a:rPr sz="2800" spc="35" dirty="0">
                <a:latin typeface="Georgia"/>
                <a:cs typeface="Georgia"/>
              </a:rPr>
              <a:t> </a:t>
            </a:r>
            <a:r>
              <a:rPr sz="2800" spc="-35" dirty="0">
                <a:latin typeface="Georgia"/>
                <a:cs typeface="Georgia"/>
              </a:rPr>
              <a:t>i</a:t>
            </a:r>
            <a:r>
              <a:rPr sz="2800" spc="-10" dirty="0">
                <a:latin typeface="Georgia"/>
                <a:cs typeface="Georgia"/>
              </a:rPr>
              <a:t>ndi</a:t>
            </a:r>
            <a:r>
              <a:rPr sz="2800" spc="-30" dirty="0">
                <a:latin typeface="Georgia"/>
                <a:cs typeface="Georgia"/>
              </a:rPr>
              <a:t>c</a:t>
            </a:r>
            <a:r>
              <a:rPr sz="2800" spc="5" dirty="0">
                <a:latin typeface="Georgia"/>
                <a:cs typeface="Georgia"/>
              </a:rPr>
              <a:t>e</a:t>
            </a:r>
            <a:r>
              <a:rPr sz="2800" dirty="0">
                <a:latin typeface="Georgia"/>
                <a:cs typeface="Georgia"/>
              </a:rPr>
              <a:t>s</a:t>
            </a:r>
            <a:r>
              <a:rPr sz="2800" spc="20" dirty="0">
                <a:latin typeface="Georgia"/>
                <a:cs typeface="Georgia"/>
              </a:rPr>
              <a:t> </a:t>
            </a:r>
            <a:r>
              <a:rPr sz="2800" spc="-30" dirty="0">
                <a:latin typeface="Georgia"/>
                <a:cs typeface="Georgia"/>
              </a:rPr>
              <a:t>o</a:t>
            </a:r>
            <a:r>
              <a:rPr sz="2800" dirty="0">
                <a:latin typeface="Georgia"/>
                <a:cs typeface="Georgia"/>
              </a:rPr>
              <a:t>r </a:t>
            </a:r>
            <a:r>
              <a:rPr sz="2800" spc="-35" dirty="0">
                <a:latin typeface="Georgia"/>
                <a:cs typeface="Georgia"/>
              </a:rPr>
              <a:t>u</a:t>
            </a:r>
            <a:r>
              <a:rPr sz="2800" spc="5" dirty="0">
                <a:latin typeface="Georgia"/>
                <a:cs typeface="Georgia"/>
              </a:rPr>
              <a:t>s</a:t>
            </a:r>
            <a:r>
              <a:rPr sz="2800" dirty="0">
                <a:latin typeface="Georgia"/>
                <a:cs typeface="Georgia"/>
              </a:rPr>
              <a:t>e</a:t>
            </a:r>
            <a:r>
              <a:rPr sz="2800" spc="-10" dirty="0">
                <a:latin typeface="Georgia"/>
                <a:cs typeface="Georgia"/>
              </a:rPr>
              <a:t> </a:t>
            </a:r>
            <a:r>
              <a:rPr sz="2800" spc="-5" dirty="0">
                <a:latin typeface="Georgia"/>
                <a:cs typeface="Georgia"/>
              </a:rPr>
              <a:t>m</a:t>
            </a:r>
            <a:r>
              <a:rPr sz="2800" spc="-30" dirty="0">
                <a:latin typeface="Georgia"/>
                <a:cs typeface="Georgia"/>
              </a:rPr>
              <a:t>a</a:t>
            </a:r>
            <a:r>
              <a:rPr sz="2800" spc="-10" dirty="0">
                <a:latin typeface="Georgia"/>
                <a:cs typeface="Georgia"/>
              </a:rPr>
              <a:t>n</a:t>
            </a:r>
            <a:r>
              <a:rPr sz="2800" spc="-30" dirty="0">
                <a:latin typeface="Georgia"/>
                <a:cs typeface="Georgia"/>
              </a:rPr>
              <a:t>a</a:t>
            </a:r>
            <a:r>
              <a:rPr sz="2800" spc="-20" dirty="0">
                <a:latin typeface="Georgia"/>
                <a:cs typeface="Georgia"/>
              </a:rPr>
              <a:t>g</a:t>
            </a:r>
            <a:r>
              <a:rPr sz="2800" spc="5" dirty="0">
                <a:latin typeface="Georgia"/>
                <a:cs typeface="Georgia"/>
              </a:rPr>
              <a:t>e</a:t>
            </a:r>
            <a:r>
              <a:rPr sz="2800" spc="-30" dirty="0">
                <a:latin typeface="Georgia"/>
                <a:cs typeface="Georgia"/>
              </a:rPr>
              <a:t>m</a:t>
            </a:r>
            <a:r>
              <a:rPr sz="2800" spc="5" dirty="0">
                <a:latin typeface="Georgia"/>
                <a:cs typeface="Georgia"/>
              </a:rPr>
              <a:t>e</a:t>
            </a:r>
            <a:r>
              <a:rPr sz="2800" spc="-10" dirty="0">
                <a:latin typeface="Georgia"/>
                <a:cs typeface="Georgia"/>
              </a:rPr>
              <a:t>n</a:t>
            </a:r>
            <a:r>
              <a:rPr sz="2800" dirty="0">
                <a:latin typeface="Georgia"/>
                <a:cs typeface="Georgia"/>
              </a:rPr>
              <a:t>t </a:t>
            </a:r>
            <a:r>
              <a:rPr sz="2800" spc="-10" dirty="0">
                <a:latin typeface="Georgia"/>
                <a:cs typeface="Georgia"/>
              </a:rPr>
              <a:t>jud</a:t>
            </a:r>
            <a:r>
              <a:rPr sz="2800" spc="-20" dirty="0">
                <a:latin typeface="Georgia"/>
                <a:cs typeface="Georgia"/>
              </a:rPr>
              <a:t>g</a:t>
            </a:r>
            <a:r>
              <a:rPr sz="2800" spc="-30" dirty="0">
                <a:latin typeface="Georgia"/>
                <a:cs typeface="Georgia"/>
              </a:rPr>
              <a:t>m</a:t>
            </a:r>
            <a:r>
              <a:rPr sz="2800" spc="5" dirty="0">
                <a:latin typeface="Georgia"/>
                <a:cs typeface="Georgia"/>
              </a:rPr>
              <a:t>e</a:t>
            </a:r>
            <a:r>
              <a:rPr sz="2800" spc="-10" dirty="0">
                <a:latin typeface="Georgia"/>
                <a:cs typeface="Georgia"/>
              </a:rPr>
              <a:t>n</a:t>
            </a:r>
            <a:r>
              <a:rPr sz="2800" spc="-35" dirty="0">
                <a:latin typeface="Georgia"/>
                <a:cs typeface="Georgia"/>
              </a:rPr>
              <a:t>t</a:t>
            </a:r>
            <a:r>
              <a:rPr sz="2800" dirty="0">
                <a:latin typeface="Georgia"/>
                <a:cs typeface="Georgia"/>
              </a:rPr>
              <a:t>.</a:t>
            </a:r>
            <a:endParaRPr sz="2800">
              <a:latin typeface="Georgia"/>
              <a:cs typeface="Georgi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64540" y="4806695"/>
            <a:ext cx="6447790" cy="10191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3669665" algn="l"/>
              </a:tabLst>
            </a:pPr>
            <a:r>
              <a:rPr sz="3000" dirty="0">
                <a:latin typeface="Georgia"/>
                <a:cs typeface="Georgia"/>
              </a:rPr>
              <a:t>EAC =</a:t>
            </a:r>
            <a:r>
              <a:rPr sz="3000" spc="-40" dirty="0">
                <a:latin typeface="Georgia"/>
                <a:cs typeface="Georgia"/>
              </a:rPr>
              <a:t> </a:t>
            </a:r>
            <a:r>
              <a:rPr sz="3000" dirty="0">
                <a:latin typeface="Georgia"/>
                <a:cs typeface="Georgia"/>
              </a:rPr>
              <a:t>BAC /</a:t>
            </a:r>
            <a:r>
              <a:rPr sz="3000" spc="-20" dirty="0">
                <a:latin typeface="Georgia"/>
                <a:cs typeface="Georgia"/>
              </a:rPr>
              <a:t> </a:t>
            </a:r>
            <a:r>
              <a:rPr sz="3000" spc="-10" dirty="0">
                <a:latin typeface="Georgia"/>
                <a:cs typeface="Georgia"/>
              </a:rPr>
              <a:t>CP</a:t>
            </a:r>
            <a:r>
              <a:rPr sz="3000" dirty="0">
                <a:latin typeface="Georgia"/>
                <a:cs typeface="Georgia"/>
              </a:rPr>
              <a:t>I	(BA</a:t>
            </a:r>
            <a:r>
              <a:rPr sz="3000" spc="-10" dirty="0">
                <a:latin typeface="Georgia"/>
                <a:cs typeface="Georgia"/>
              </a:rPr>
              <a:t>C</a:t>
            </a:r>
            <a:r>
              <a:rPr sz="3000" spc="-15" dirty="0">
                <a:latin typeface="Georgia"/>
                <a:cs typeface="Georgia"/>
              </a:rPr>
              <a:t>=</a:t>
            </a:r>
            <a:r>
              <a:rPr sz="3000" spc="-35" dirty="0">
                <a:latin typeface="Georgia"/>
                <a:cs typeface="Georgia"/>
              </a:rPr>
              <a:t>$</a:t>
            </a:r>
            <a:r>
              <a:rPr sz="3000" spc="5" dirty="0">
                <a:latin typeface="Georgia"/>
                <a:cs typeface="Georgia"/>
              </a:rPr>
              <a:t>8</a:t>
            </a:r>
            <a:r>
              <a:rPr sz="3000" spc="-25" dirty="0">
                <a:latin typeface="Georgia"/>
                <a:cs typeface="Georgia"/>
              </a:rPr>
              <a:t>0</a:t>
            </a:r>
            <a:r>
              <a:rPr sz="3000" dirty="0">
                <a:latin typeface="Georgia"/>
                <a:cs typeface="Georgia"/>
              </a:rPr>
              <a:t>,</a:t>
            </a:r>
            <a:r>
              <a:rPr sz="3000" spc="-25" dirty="0">
                <a:latin typeface="Georgia"/>
                <a:cs typeface="Georgia"/>
              </a:rPr>
              <a:t>0</a:t>
            </a:r>
            <a:r>
              <a:rPr sz="3000" dirty="0">
                <a:latin typeface="Georgia"/>
                <a:cs typeface="Georgia"/>
              </a:rPr>
              <a:t>0</a:t>
            </a:r>
            <a:r>
              <a:rPr sz="3000" spc="-25" dirty="0">
                <a:latin typeface="Georgia"/>
                <a:cs typeface="Georgia"/>
              </a:rPr>
              <a:t>0</a:t>
            </a:r>
            <a:r>
              <a:rPr sz="3000" dirty="0">
                <a:latin typeface="Georgia"/>
                <a:cs typeface="Georgia"/>
              </a:rPr>
              <a:t>)</a:t>
            </a:r>
            <a:endParaRPr sz="3000">
              <a:latin typeface="Georgia"/>
              <a:cs typeface="Georgia"/>
            </a:endParaRPr>
          </a:p>
          <a:p>
            <a:pPr marL="722630">
              <a:lnSpc>
                <a:spcPct val="100000"/>
              </a:lnSpc>
              <a:spcBef>
                <a:spcPts val="745"/>
              </a:spcBef>
            </a:pPr>
            <a:r>
              <a:rPr sz="3000" dirty="0">
                <a:latin typeface="Georgia"/>
                <a:cs typeface="Georgia"/>
              </a:rPr>
              <a:t>=</a:t>
            </a:r>
            <a:r>
              <a:rPr sz="3000" spc="-40" dirty="0">
                <a:latin typeface="Georgia"/>
                <a:cs typeface="Georgia"/>
              </a:rPr>
              <a:t> </a:t>
            </a:r>
            <a:r>
              <a:rPr sz="3000" spc="-10" dirty="0">
                <a:latin typeface="Georgia"/>
                <a:cs typeface="Georgia"/>
              </a:rPr>
              <a:t>$</a:t>
            </a:r>
            <a:r>
              <a:rPr sz="3000" spc="5" dirty="0">
                <a:latin typeface="Georgia"/>
                <a:cs typeface="Georgia"/>
              </a:rPr>
              <a:t>8</a:t>
            </a:r>
            <a:r>
              <a:rPr sz="3000" dirty="0">
                <a:latin typeface="Georgia"/>
                <a:cs typeface="Georgia"/>
              </a:rPr>
              <a:t>0</a:t>
            </a:r>
            <a:r>
              <a:rPr sz="3000" spc="-20" dirty="0">
                <a:latin typeface="Georgia"/>
                <a:cs typeface="Georgia"/>
              </a:rPr>
              <a:t>,</a:t>
            </a:r>
            <a:r>
              <a:rPr sz="3000" dirty="0">
                <a:latin typeface="Georgia"/>
                <a:cs typeface="Georgia"/>
              </a:rPr>
              <a:t>0</a:t>
            </a:r>
            <a:r>
              <a:rPr sz="3000" spc="-25" dirty="0">
                <a:latin typeface="Georgia"/>
                <a:cs typeface="Georgia"/>
              </a:rPr>
              <a:t>0</a:t>
            </a:r>
            <a:r>
              <a:rPr sz="3000" dirty="0">
                <a:latin typeface="Georgia"/>
                <a:cs typeface="Georgia"/>
              </a:rPr>
              <a:t>0</a:t>
            </a:r>
            <a:r>
              <a:rPr sz="3000" spc="25" dirty="0">
                <a:latin typeface="Georgia"/>
                <a:cs typeface="Georgia"/>
              </a:rPr>
              <a:t> </a:t>
            </a:r>
            <a:r>
              <a:rPr sz="3000" dirty="0">
                <a:latin typeface="Georgia"/>
                <a:cs typeface="Georgia"/>
              </a:rPr>
              <a:t>/</a:t>
            </a:r>
            <a:r>
              <a:rPr sz="3000" spc="-20" dirty="0">
                <a:latin typeface="Georgia"/>
                <a:cs typeface="Georgia"/>
              </a:rPr>
              <a:t> </a:t>
            </a:r>
            <a:r>
              <a:rPr sz="3000" dirty="0">
                <a:latin typeface="Georgia"/>
                <a:cs typeface="Georgia"/>
              </a:rPr>
              <a:t>0</a:t>
            </a:r>
            <a:r>
              <a:rPr sz="3000" spc="-20" dirty="0">
                <a:latin typeface="Georgia"/>
                <a:cs typeface="Georgia"/>
              </a:rPr>
              <a:t>.</a:t>
            </a:r>
            <a:r>
              <a:rPr sz="3000" dirty="0">
                <a:latin typeface="Georgia"/>
                <a:cs typeface="Georgia"/>
              </a:rPr>
              <a:t>79</a:t>
            </a:r>
            <a:r>
              <a:rPr sz="3000" spc="15" dirty="0">
                <a:latin typeface="Georgia"/>
                <a:cs typeface="Georgia"/>
              </a:rPr>
              <a:t> </a:t>
            </a:r>
            <a:r>
              <a:rPr sz="3000" dirty="0">
                <a:latin typeface="Georgia"/>
                <a:cs typeface="Georgia"/>
              </a:rPr>
              <a:t>=</a:t>
            </a:r>
            <a:r>
              <a:rPr sz="3000" spc="-15" dirty="0">
                <a:latin typeface="Georgia"/>
                <a:cs typeface="Georgia"/>
              </a:rPr>
              <a:t> </a:t>
            </a:r>
            <a:r>
              <a:rPr sz="3000" dirty="0">
                <a:latin typeface="Georgia"/>
                <a:cs typeface="Georgia"/>
              </a:rPr>
              <a:t>10</a:t>
            </a:r>
            <a:r>
              <a:rPr sz="3000" spc="-25" dirty="0">
                <a:latin typeface="Georgia"/>
                <a:cs typeface="Georgia"/>
              </a:rPr>
              <a:t>1</a:t>
            </a:r>
            <a:r>
              <a:rPr sz="3000" dirty="0">
                <a:latin typeface="Georgia"/>
                <a:cs typeface="Georgia"/>
              </a:rPr>
              <a:t>,</a:t>
            </a:r>
            <a:r>
              <a:rPr sz="3000" spc="-25" dirty="0">
                <a:latin typeface="Georgia"/>
                <a:cs typeface="Georgia"/>
              </a:rPr>
              <a:t>2</a:t>
            </a:r>
            <a:r>
              <a:rPr sz="3000" dirty="0">
                <a:latin typeface="Georgia"/>
                <a:cs typeface="Georgia"/>
              </a:rPr>
              <a:t>65</a:t>
            </a:r>
            <a:endParaRPr sz="30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16865">
              <a:lnSpc>
                <a:spcPct val="100000"/>
              </a:lnSpc>
            </a:pPr>
            <a:r>
              <a:rPr spc="-15" dirty="0"/>
              <a:t>Va</a:t>
            </a:r>
            <a:r>
              <a:rPr spc="-10" dirty="0"/>
              <a:t>r</a:t>
            </a:r>
            <a:r>
              <a:rPr spc="-5" dirty="0"/>
              <a:t>i</a:t>
            </a:r>
            <a:r>
              <a:rPr spc="-15" dirty="0"/>
              <a:t>an</a:t>
            </a:r>
            <a:r>
              <a:rPr spc="0" dirty="0"/>
              <a:t>c</a:t>
            </a:r>
            <a:r>
              <a:rPr spc="-5" dirty="0"/>
              <a:t>e </a:t>
            </a:r>
            <a:r>
              <a:rPr dirty="0"/>
              <a:t>a</a:t>
            </a:r>
            <a:r>
              <a:rPr spc="-5" dirty="0"/>
              <a:t>t</a:t>
            </a:r>
            <a:r>
              <a:rPr spc="25" dirty="0"/>
              <a:t> </a:t>
            </a:r>
            <a:r>
              <a:rPr spc="-5" dirty="0"/>
              <a:t>Co</a:t>
            </a:r>
            <a:r>
              <a:rPr spc="-25" dirty="0"/>
              <a:t>m</a:t>
            </a:r>
            <a:r>
              <a:rPr spc="-5" dirty="0"/>
              <a:t>p</a:t>
            </a:r>
            <a:r>
              <a:rPr spc="-15" dirty="0"/>
              <a:t>l</a:t>
            </a:r>
            <a:r>
              <a:rPr spc="-20" dirty="0"/>
              <a:t>e</a:t>
            </a:r>
            <a:r>
              <a:rPr spc="-10" dirty="0"/>
              <a:t>t</a:t>
            </a:r>
            <a:r>
              <a:rPr spc="-5" dirty="0"/>
              <a:t>ion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7940">
              <a:lnSpc>
                <a:spcPts val="1650"/>
              </a:lnSpc>
            </a:pPr>
            <a:fld id="{81D60167-4931-47E6-BA6A-407CBD079E47}" type="slidenum">
              <a:rPr spc="-5" dirty="0"/>
              <a:t>44</a:t>
            </a:fld>
            <a:endParaRPr spc="-5" dirty="0"/>
          </a:p>
        </p:txBody>
      </p:sp>
      <p:sp>
        <p:nvSpPr>
          <p:cNvPr id="4" name="object 4"/>
          <p:cNvSpPr txBox="1"/>
          <p:nvPr/>
        </p:nvSpPr>
        <p:spPr>
          <a:xfrm>
            <a:off x="688340" y="1831847"/>
            <a:ext cx="7362190" cy="35204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tabLst>
                <a:tab pos="4571365" algn="l"/>
              </a:tabLst>
            </a:pPr>
            <a:r>
              <a:rPr sz="3000" spc="-15" dirty="0">
                <a:latin typeface="Georgia"/>
                <a:cs typeface="Georgia"/>
              </a:rPr>
              <a:t>V</a:t>
            </a:r>
            <a:r>
              <a:rPr sz="3000" dirty="0">
                <a:latin typeface="Georgia"/>
                <a:cs typeface="Georgia"/>
              </a:rPr>
              <a:t>AC</a:t>
            </a:r>
            <a:r>
              <a:rPr sz="3000" spc="-30" dirty="0">
                <a:latin typeface="Georgia"/>
                <a:cs typeface="Georgia"/>
              </a:rPr>
              <a:t> </a:t>
            </a:r>
            <a:r>
              <a:rPr sz="3000" dirty="0">
                <a:latin typeface="Georgia"/>
                <a:cs typeface="Georgia"/>
              </a:rPr>
              <a:t>=</a:t>
            </a:r>
            <a:r>
              <a:rPr sz="3000" spc="-15" dirty="0">
                <a:latin typeface="Georgia"/>
                <a:cs typeface="Georgia"/>
              </a:rPr>
              <a:t> </a:t>
            </a:r>
            <a:r>
              <a:rPr sz="3000" dirty="0">
                <a:latin typeface="Georgia"/>
                <a:cs typeface="Georgia"/>
              </a:rPr>
              <a:t>BAC</a:t>
            </a:r>
            <a:r>
              <a:rPr sz="3000" spc="-25" dirty="0">
                <a:latin typeface="Georgia"/>
                <a:cs typeface="Georgia"/>
              </a:rPr>
              <a:t> </a:t>
            </a:r>
            <a:r>
              <a:rPr sz="3000" dirty="0">
                <a:latin typeface="Georgia"/>
                <a:cs typeface="Georgia"/>
              </a:rPr>
              <a:t>- EAC	(BA</a:t>
            </a:r>
            <a:r>
              <a:rPr sz="3000" spc="-10" dirty="0">
                <a:latin typeface="Georgia"/>
                <a:cs typeface="Georgia"/>
              </a:rPr>
              <a:t>C</a:t>
            </a:r>
            <a:r>
              <a:rPr sz="3000" spc="-15" dirty="0">
                <a:latin typeface="Georgia"/>
                <a:cs typeface="Georgia"/>
              </a:rPr>
              <a:t>=</a:t>
            </a:r>
            <a:r>
              <a:rPr sz="3000" spc="-35" dirty="0">
                <a:latin typeface="Georgia"/>
                <a:cs typeface="Georgia"/>
              </a:rPr>
              <a:t>$</a:t>
            </a:r>
            <a:r>
              <a:rPr sz="3000" spc="5" dirty="0">
                <a:latin typeface="Georgia"/>
                <a:cs typeface="Georgia"/>
              </a:rPr>
              <a:t>8</a:t>
            </a:r>
            <a:r>
              <a:rPr sz="3000" spc="-25" dirty="0">
                <a:latin typeface="Georgia"/>
                <a:cs typeface="Georgia"/>
              </a:rPr>
              <a:t>0</a:t>
            </a:r>
            <a:r>
              <a:rPr sz="3000" dirty="0">
                <a:latin typeface="Georgia"/>
                <a:cs typeface="Georgia"/>
              </a:rPr>
              <a:t>,</a:t>
            </a:r>
            <a:r>
              <a:rPr sz="3000" spc="-25" dirty="0">
                <a:latin typeface="Georgia"/>
                <a:cs typeface="Georgia"/>
              </a:rPr>
              <a:t>0</a:t>
            </a:r>
            <a:r>
              <a:rPr sz="3000" dirty="0">
                <a:latin typeface="Georgia"/>
                <a:cs typeface="Georgia"/>
              </a:rPr>
              <a:t>0</a:t>
            </a:r>
            <a:r>
              <a:rPr sz="3000" spc="-25" dirty="0">
                <a:latin typeface="Georgia"/>
                <a:cs typeface="Georgia"/>
              </a:rPr>
              <a:t>0</a:t>
            </a:r>
            <a:r>
              <a:rPr sz="3000" dirty="0">
                <a:latin typeface="Georgia"/>
                <a:cs typeface="Georgia"/>
              </a:rPr>
              <a:t>)</a:t>
            </a:r>
            <a:endParaRPr sz="3000">
              <a:latin typeface="Georgia"/>
              <a:cs typeface="Georgia"/>
            </a:endParaRPr>
          </a:p>
          <a:p>
            <a:pPr marL="722630">
              <a:lnSpc>
                <a:spcPct val="100000"/>
              </a:lnSpc>
              <a:spcBef>
                <a:spcPts val="720"/>
              </a:spcBef>
            </a:pPr>
            <a:r>
              <a:rPr sz="3000" dirty="0">
                <a:latin typeface="Georgia"/>
                <a:cs typeface="Georgia"/>
              </a:rPr>
              <a:t>=</a:t>
            </a:r>
            <a:r>
              <a:rPr sz="3000" spc="-40" dirty="0">
                <a:latin typeface="Georgia"/>
                <a:cs typeface="Georgia"/>
              </a:rPr>
              <a:t> </a:t>
            </a:r>
            <a:r>
              <a:rPr sz="3000" spc="-10" dirty="0">
                <a:latin typeface="Georgia"/>
                <a:cs typeface="Georgia"/>
              </a:rPr>
              <a:t>$</a:t>
            </a:r>
            <a:r>
              <a:rPr sz="3000" spc="5" dirty="0">
                <a:latin typeface="Georgia"/>
                <a:cs typeface="Georgia"/>
              </a:rPr>
              <a:t>8</a:t>
            </a:r>
            <a:r>
              <a:rPr sz="3000" dirty="0">
                <a:latin typeface="Georgia"/>
                <a:cs typeface="Georgia"/>
              </a:rPr>
              <a:t>0</a:t>
            </a:r>
            <a:r>
              <a:rPr sz="3000" spc="-20" dirty="0">
                <a:latin typeface="Georgia"/>
                <a:cs typeface="Georgia"/>
              </a:rPr>
              <a:t>,</a:t>
            </a:r>
            <a:r>
              <a:rPr sz="3000" dirty="0">
                <a:latin typeface="Georgia"/>
                <a:cs typeface="Georgia"/>
              </a:rPr>
              <a:t>0</a:t>
            </a:r>
            <a:r>
              <a:rPr sz="3000" spc="-25" dirty="0">
                <a:latin typeface="Georgia"/>
                <a:cs typeface="Georgia"/>
              </a:rPr>
              <a:t>0</a:t>
            </a:r>
            <a:r>
              <a:rPr sz="3000" dirty="0">
                <a:latin typeface="Georgia"/>
                <a:cs typeface="Georgia"/>
              </a:rPr>
              <a:t>0</a:t>
            </a:r>
            <a:r>
              <a:rPr sz="3000" spc="25" dirty="0">
                <a:latin typeface="Georgia"/>
                <a:cs typeface="Georgia"/>
              </a:rPr>
              <a:t> </a:t>
            </a:r>
            <a:r>
              <a:rPr sz="3000" dirty="0">
                <a:latin typeface="Georgia"/>
                <a:cs typeface="Georgia"/>
              </a:rPr>
              <a:t>- </a:t>
            </a:r>
            <a:r>
              <a:rPr sz="3000" spc="-10" dirty="0">
                <a:latin typeface="Georgia"/>
                <a:cs typeface="Georgia"/>
              </a:rPr>
              <a:t>$</a:t>
            </a:r>
            <a:r>
              <a:rPr sz="3000" spc="-25" dirty="0">
                <a:latin typeface="Georgia"/>
                <a:cs typeface="Georgia"/>
              </a:rPr>
              <a:t>1</a:t>
            </a:r>
            <a:r>
              <a:rPr sz="3000" dirty="0">
                <a:latin typeface="Georgia"/>
                <a:cs typeface="Georgia"/>
              </a:rPr>
              <a:t>0</a:t>
            </a:r>
            <a:r>
              <a:rPr sz="3000" spc="-25" dirty="0">
                <a:latin typeface="Georgia"/>
                <a:cs typeface="Georgia"/>
              </a:rPr>
              <a:t>1</a:t>
            </a:r>
            <a:r>
              <a:rPr sz="3000" spc="-20" dirty="0">
                <a:latin typeface="Georgia"/>
                <a:cs typeface="Georgia"/>
              </a:rPr>
              <a:t>,</a:t>
            </a:r>
            <a:r>
              <a:rPr sz="3000" dirty="0">
                <a:latin typeface="Georgia"/>
                <a:cs typeface="Georgia"/>
              </a:rPr>
              <a:t>265</a:t>
            </a:r>
            <a:r>
              <a:rPr sz="3000" spc="45" dirty="0">
                <a:latin typeface="Georgia"/>
                <a:cs typeface="Georgia"/>
              </a:rPr>
              <a:t> </a:t>
            </a:r>
            <a:r>
              <a:rPr sz="3000" dirty="0">
                <a:latin typeface="Georgia"/>
                <a:cs typeface="Georgia"/>
              </a:rPr>
              <a:t>=</a:t>
            </a:r>
            <a:r>
              <a:rPr sz="3000" spc="-15" dirty="0">
                <a:latin typeface="Georgia"/>
                <a:cs typeface="Georgia"/>
              </a:rPr>
              <a:t> </a:t>
            </a:r>
            <a:r>
              <a:rPr sz="3000" spc="5" dirty="0">
                <a:solidFill>
                  <a:srgbClr val="FF0000"/>
                </a:solidFill>
                <a:latin typeface="Georgia"/>
                <a:cs typeface="Georgia"/>
              </a:rPr>
              <a:t>-</a:t>
            </a:r>
            <a:r>
              <a:rPr sz="3000" spc="-35" dirty="0">
                <a:solidFill>
                  <a:srgbClr val="FF0000"/>
                </a:solidFill>
                <a:latin typeface="Georgia"/>
                <a:cs typeface="Georgia"/>
              </a:rPr>
              <a:t>$</a:t>
            </a:r>
            <a:r>
              <a:rPr sz="3000" dirty="0">
                <a:solidFill>
                  <a:srgbClr val="FF0000"/>
                </a:solidFill>
                <a:latin typeface="Georgia"/>
                <a:cs typeface="Georgia"/>
              </a:rPr>
              <a:t>2</a:t>
            </a:r>
            <a:r>
              <a:rPr sz="3000" spc="-25" dirty="0">
                <a:solidFill>
                  <a:srgbClr val="FF0000"/>
                </a:solidFill>
                <a:latin typeface="Georgia"/>
                <a:cs typeface="Georgia"/>
              </a:rPr>
              <a:t>1</a:t>
            </a:r>
            <a:r>
              <a:rPr sz="3000" dirty="0">
                <a:solidFill>
                  <a:srgbClr val="FF0000"/>
                </a:solidFill>
                <a:latin typeface="Georgia"/>
                <a:cs typeface="Georgia"/>
              </a:rPr>
              <a:t>,</a:t>
            </a:r>
            <a:r>
              <a:rPr sz="3000" spc="-25" dirty="0">
                <a:solidFill>
                  <a:srgbClr val="FF0000"/>
                </a:solidFill>
                <a:latin typeface="Georgia"/>
                <a:cs typeface="Georgia"/>
              </a:rPr>
              <a:t>2</a:t>
            </a:r>
            <a:r>
              <a:rPr sz="3000" dirty="0">
                <a:solidFill>
                  <a:srgbClr val="FF0000"/>
                </a:solidFill>
                <a:latin typeface="Georgia"/>
                <a:cs typeface="Georgia"/>
              </a:rPr>
              <a:t>65</a:t>
            </a:r>
            <a:endParaRPr sz="3000">
              <a:latin typeface="Georgia"/>
              <a:cs typeface="Georgia"/>
            </a:endParaRPr>
          </a:p>
          <a:p>
            <a:pPr marL="469900" marR="256540">
              <a:lnSpc>
                <a:spcPts val="3579"/>
              </a:lnSpc>
              <a:spcBef>
                <a:spcPts val="1385"/>
              </a:spcBef>
            </a:pPr>
            <a:r>
              <a:rPr sz="3000" dirty="0">
                <a:latin typeface="Georgia"/>
                <a:cs typeface="Georgia"/>
              </a:rPr>
              <a:t>B</a:t>
            </a:r>
            <a:r>
              <a:rPr sz="3000" spc="-5" dirty="0">
                <a:latin typeface="Georgia"/>
                <a:cs typeface="Georgia"/>
              </a:rPr>
              <a:t>as</a:t>
            </a:r>
            <a:r>
              <a:rPr sz="3000" spc="-15" dirty="0">
                <a:latin typeface="Georgia"/>
                <a:cs typeface="Georgia"/>
              </a:rPr>
              <a:t>e</a:t>
            </a:r>
            <a:r>
              <a:rPr sz="3000" dirty="0">
                <a:latin typeface="Georgia"/>
                <a:cs typeface="Georgia"/>
              </a:rPr>
              <a:t>d</a:t>
            </a:r>
            <a:r>
              <a:rPr sz="3000" spc="15" dirty="0">
                <a:latin typeface="Georgia"/>
                <a:cs typeface="Georgia"/>
              </a:rPr>
              <a:t> </a:t>
            </a:r>
            <a:r>
              <a:rPr sz="3000" spc="-15" dirty="0">
                <a:latin typeface="Georgia"/>
                <a:cs typeface="Georgia"/>
              </a:rPr>
              <a:t>o</a:t>
            </a:r>
            <a:r>
              <a:rPr sz="3000" dirty="0">
                <a:latin typeface="Georgia"/>
                <a:cs typeface="Georgia"/>
              </a:rPr>
              <a:t>n</a:t>
            </a:r>
            <a:r>
              <a:rPr sz="3000" spc="-25" dirty="0">
                <a:latin typeface="Georgia"/>
                <a:cs typeface="Georgia"/>
              </a:rPr>
              <a:t> </a:t>
            </a:r>
            <a:r>
              <a:rPr sz="3000" spc="-15" dirty="0">
                <a:latin typeface="Georgia"/>
                <a:cs typeface="Georgia"/>
              </a:rPr>
              <a:t>p</a:t>
            </a:r>
            <a:r>
              <a:rPr sz="3000" spc="-5" dirty="0">
                <a:latin typeface="Georgia"/>
                <a:cs typeface="Georgia"/>
              </a:rPr>
              <a:t>as</a:t>
            </a:r>
            <a:r>
              <a:rPr sz="3000" dirty="0">
                <a:latin typeface="Georgia"/>
                <a:cs typeface="Georgia"/>
              </a:rPr>
              <a:t>t </a:t>
            </a:r>
            <a:r>
              <a:rPr sz="3000" spc="-15" dirty="0">
                <a:latin typeface="Georgia"/>
                <a:cs typeface="Georgia"/>
              </a:rPr>
              <a:t>pe</a:t>
            </a:r>
            <a:r>
              <a:rPr sz="3000" spc="-10" dirty="0">
                <a:latin typeface="Georgia"/>
                <a:cs typeface="Georgia"/>
              </a:rPr>
              <a:t>r</a:t>
            </a:r>
            <a:r>
              <a:rPr sz="3000" spc="5" dirty="0">
                <a:latin typeface="Georgia"/>
                <a:cs typeface="Georgia"/>
              </a:rPr>
              <a:t>f</a:t>
            </a:r>
            <a:r>
              <a:rPr sz="3000" spc="-15" dirty="0">
                <a:latin typeface="Georgia"/>
                <a:cs typeface="Georgia"/>
              </a:rPr>
              <a:t>o</a:t>
            </a:r>
            <a:r>
              <a:rPr sz="3000" spc="-10" dirty="0">
                <a:latin typeface="Georgia"/>
                <a:cs typeface="Georgia"/>
              </a:rPr>
              <a:t>rm</a:t>
            </a:r>
            <a:r>
              <a:rPr sz="3000" spc="-5" dirty="0">
                <a:latin typeface="Georgia"/>
                <a:cs typeface="Georgia"/>
              </a:rPr>
              <a:t>a</a:t>
            </a:r>
            <a:r>
              <a:rPr sz="3000" dirty="0">
                <a:latin typeface="Georgia"/>
                <a:cs typeface="Georgia"/>
              </a:rPr>
              <a:t>nc</a:t>
            </a:r>
            <a:r>
              <a:rPr sz="3000" spc="-15" dirty="0">
                <a:latin typeface="Georgia"/>
                <a:cs typeface="Georgia"/>
              </a:rPr>
              <a:t>e</a:t>
            </a:r>
            <a:r>
              <a:rPr sz="3000" dirty="0">
                <a:latin typeface="Georgia"/>
                <a:cs typeface="Georgia"/>
              </a:rPr>
              <a:t>,</a:t>
            </a:r>
            <a:r>
              <a:rPr sz="3000" spc="15" dirty="0">
                <a:latin typeface="Georgia"/>
                <a:cs typeface="Georgia"/>
              </a:rPr>
              <a:t> </a:t>
            </a:r>
            <a:r>
              <a:rPr sz="3000" spc="-15" dirty="0">
                <a:latin typeface="Georgia"/>
                <a:cs typeface="Georgia"/>
              </a:rPr>
              <a:t>p</a:t>
            </a:r>
            <a:r>
              <a:rPr sz="3000" spc="-10" dirty="0">
                <a:latin typeface="Georgia"/>
                <a:cs typeface="Georgia"/>
              </a:rPr>
              <a:t>r</a:t>
            </a:r>
            <a:r>
              <a:rPr sz="3000" spc="-15" dirty="0">
                <a:latin typeface="Georgia"/>
                <a:cs typeface="Georgia"/>
              </a:rPr>
              <a:t>oje</a:t>
            </a:r>
            <a:r>
              <a:rPr sz="3000" dirty="0">
                <a:latin typeface="Georgia"/>
                <a:cs typeface="Georgia"/>
              </a:rPr>
              <a:t>ct</a:t>
            </a:r>
            <a:r>
              <a:rPr sz="3000" spc="10" dirty="0">
                <a:latin typeface="Georgia"/>
                <a:cs typeface="Georgia"/>
              </a:rPr>
              <a:t> </a:t>
            </a:r>
            <a:r>
              <a:rPr sz="3000" spc="-10" dirty="0">
                <a:latin typeface="Georgia"/>
                <a:cs typeface="Georgia"/>
              </a:rPr>
              <a:t>w</a:t>
            </a:r>
            <a:r>
              <a:rPr sz="3000" spc="5" dirty="0">
                <a:latin typeface="Georgia"/>
                <a:cs typeface="Georgia"/>
              </a:rPr>
              <a:t>i</a:t>
            </a:r>
            <a:r>
              <a:rPr sz="3000" spc="-20" dirty="0">
                <a:latin typeface="Georgia"/>
                <a:cs typeface="Georgia"/>
              </a:rPr>
              <a:t>l</a:t>
            </a:r>
            <a:r>
              <a:rPr sz="3000" dirty="0">
                <a:latin typeface="Georgia"/>
                <a:cs typeface="Georgia"/>
              </a:rPr>
              <a:t>l </a:t>
            </a:r>
            <a:r>
              <a:rPr sz="3000" spc="-15" dirty="0">
                <a:latin typeface="Georgia"/>
                <a:cs typeface="Georgia"/>
              </a:rPr>
              <a:t>e</a:t>
            </a:r>
            <a:r>
              <a:rPr sz="3000" spc="-10" dirty="0">
                <a:latin typeface="Georgia"/>
                <a:cs typeface="Georgia"/>
              </a:rPr>
              <a:t>x</a:t>
            </a:r>
            <a:r>
              <a:rPr sz="3000" dirty="0">
                <a:latin typeface="Georgia"/>
                <a:cs typeface="Georgia"/>
              </a:rPr>
              <a:t>c</a:t>
            </a:r>
            <a:r>
              <a:rPr sz="3000" spc="-15" dirty="0">
                <a:latin typeface="Georgia"/>
                <a:cs typeface="Georgia"/>
              </a:rPr>
              <a:t>ee</a:t>
            </a:r>
            <a:r>
              <a:rPr sz="3000" dirty="0">
                <a:latin typeface="Georgia"/>
                <a:cs typeface="Georgia"/>
              </a:rPr>
              <a:t>d</a:t>
            </a:r>
            <a:r>
              <a:rPr sz="3000" spc="20" dirty="0">
                <a:latin typeface="Georgia"/>
                <a:cs typeface="Georgia"/>
              </a:rPr>
              <a:t> </a:t>
            </a:r>
            <a:r>
              <a:rPr sz="3000" spc="-15" dirty="0">
                <a:latin typeface="Georgia"/>
                <a:cs typeface="Georgia"/>
              </a:rPr>
              <a:t>p</a:t>
            </a:r>
            <a:r>
              <a:rPr sz="3000" dirty="0">
                <a:latin typeface="Georgia"/>
                <a:cs typeface="Georgia"/>
              </a:rPr>
              <a:t>l</a:t>
            </a:r>
            <a:r>
              <a:rPr sz="3000" spc="-5" dirty="0">
                <a:latin typeface="Georgia"/>
                <a:cs typeface="Georgia"/>
              </a:rPr>
              <a:t>a</a:t>
            </a:r>
            <a:r>
              <a:rPr sz="3000" dirty="0">
                <a:latin typeface="Georgia"/>
                <a:cs typeface="Georgia"/>
              </a:rPr>
              <a:t>nn</a:t>
            </a:r>
            <a:r>
              <a:rPr sz="3000" spc="-15" dirty="0">
                <a:latin typeface="Georgia"/>
                <a:cs typeface="Georgia"/>
              </a:rPr>
              <a:t>e</a:t>
            </a:r>
            <a:r>
              <a:rPr sz="3000" dirty="0">
                <a:latin typeface="Georgia"/>
                <a:cs typeface="Georgia"/>
              </a:rPr>
              <a:t>d</a:t>
            </a:r>
            <a:r>
              <a:rPr sz="3000" spc="20" dirty="0">
                <a:latin typeface="Georgia"/>
                <a:cs typeface="Georgia"/>
              </a:rPr>
              <a:t> </a:t>
            </a:r>
            <a:r>
              <a:rPr sz="3000" spc="15" dirty="0">
                <a:latin typeface="Georgia"/>
                <a:cs typeface="Georgia"/>
              </a:rPr>
              <a:t>b</a:t>
            </a:r>
            <a:r>
              <a:rPr sz="3000" dirty="0">
                <a:latin typeface="Georgia"/>
                <a:cs typeface="Georgia"/>
              </a:rPr>
              <a:t>udg</a:t>
            </a:r>
            <a:r>
              <a:rPr sz="3000" spc="-15" dirty="0">
                <a:latin typeface="Georgia"/>
                <a:cs typeface="Georgia"/>
              </a:rPr>
              <a:t>e</a:t>
            </a:r>
            <a:r>
              <a:rPr sz="3000" dirty="0">
                <a:latin typeface="Georgia"/>
                <a:cs typeface="Georgia"/>
              </a:rPr>
              <a:t>t</a:t>
            </a:r>
            <a:r>
              <a:rPr sz="3000" spc="-10" dirty="0">
                <a:latin typeface="Georgia"/>
                <a:cs typeface="Georgia"/>
              </a:rPr>
              <a:t> </a:t>
            </a:r>
            <a:r>
              <a:rPr sz="3000" spc="-5" dirty="0">
                <a:latin typeface="Georgia"/>
                <a:cs typeface="Georgia"/>
              </a:rPr>
              <a:t>b</a:t>
            </a:r>
            <a:r>
              <a:rPr sz="3000" dirty="0">
                <a:latin typeface="Georgia"/>
                <a:cs typeface="Georgia"/>
              </a:rPr>
              <a:t>y</a:t>
            </a:r>
            <a:r>
              <a:rPr sz="3000" spc="10" dirty="0">
                <a:latin typeface="Georgia"/>
                <a:cs typeface="Georgia"/>
              </a:rPr>
              <a:t> </a:t>
            </a:r>
            <a:r>
              <a:rPr sz="3000" spc="-10" dirty="0">
                <a:latin typeface="Georgia"/>
                <a:cs typeface="Georgia"/>
              </a:rPr>
              <a:t>$</a:t>
            </a:r>
            <a:r>
              <a:rPr sz="3000" dirty="0">
                <a:latin typeface="Georgia"/>
                <a:cs typeface="Georgia"/>
              </a:rPr>
              <a:t>2</a:t>
            </a:r>
            <a:r>
              <a:rPr sz="3000" spc="-25" dirty="0">
                <a:latin typeface="Georgia"/>
                <a:cs typeface="Georgia"/>
              </a:rPr>
              <a:t>1</a:t>
            </a:r>
            <a:r>
              <a:rPr sz="3000" dirty="0">
                <a:latin typeface="Georgia"/>
                <a:cs typeface="Georgia"/>
              </a:rPr>
              <a:t>,</a:t>
            </a:r>
            <a:r>
              <a:rPr sz="3000" spc="-25" dirty="0">
                <a:latin typeface="Georgia"/>
                <a:cs typeface="Georgia"/>
              </a:rPr>
              <a:t>2</a:t>
            </a:r>
            <a:r>
              <a:rPr sz="3000" dirty="0">
                <a:latin typeface="Georgia"/>
                <a:cs typeface="Georgia"/>
              </a:rPr>
              <a:t>65</a:t>
            </a:r>
            <a:endParaRPr sz="300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sz="3050">
              <a:latin typeface="Times New Roman"/>
              <a:cs typeface="Times New Roman"/>
            </a:endParaRPr>
          </a:p>
          <a:p>
            <a:pPr marL="88900">
              <a:lnSpc>
                <a:spcPct val="100000"/>
              </a:lnSpc>
              <a:tabLst>
                <a:tab pos="3745865" algn="l"/>
              </a:tabLst>
            </a:pPr>
            <a:r>
              <a:rPr sz="3000" dirty="0">
                <a:latin typeface="Georgia"/>
                <a:cs typeface="Georgia"/>
              </a:rPr>
              <a:t>E</a:t>
            </a:r>
            <a:r>
              <a:rPr sz="3000" spc="-15" dirty="0">
                <a:latin typeface="Georgia"/>
                <a:cs typeface="Georgia"/>
              </a:rPr>
              <a:t>T</a:t>
            </a:r>
            <a:r>
              <a:rPr sz="3000" spc="-10" dirty="0">
                <a:latin typeface="Georgia"/>
                <a:cs typeface="Georgia"/>
              </a:rPr>
              <a:t>C</a:t>
            </a:r>
            <a:r>
              <a:rPr sz="3000" dirty="0">
                <a:latin typeface="Georgia"/>
                <a:cs typeface="Georgia"/>
              </a:rPr>
              <a:t>=</a:t>
            </a:r>
            <a:r>
              <a:rPr sz="3000" spc="-25" dirty="0">
                <a:latin typeface="Georgia"/>
                <a:cs typeface="Georgia"/>
              </a:rPr>
              <a:t> </a:t>
            </a:r>
            <a:r>
              <a:rPr sz="3000" dirty="0">
                <a:latin typeface="Georgia"/>
                <a:cs typeface="Georgia"/>
              </a:rPr>
              <a:t>EAC</a:t>
            </a:r>
            <a:r>
              <a:rPr sz="3000" spc="-25" dirty="0">
                <a:latin typeface="Georgia"/>
                <a:cs typeface="Georgia"/>
              </a:rPr>
              <a:t> </a:t>
            </a:r>
            <a:r>
              <a:rPr sz="3000" dirty="0">
                <a:latin typeface="Georgia"/>
                <a:cs typeface="Georgia"/>
              </a:rPr>
              <a:t>- AC	(BA</a:t>
            </a:r>
            <a:r>
              <a:rPr sz="3000" spc="-10" dirty="0">
                <a:latin typeface="Georgia"/>
                <a:cs typeface="Georgia"/>
              </a:rPr>
              <a:t>C</a:t>
            </a:r>
            <a:r>
              <a:rPr sz="3000" spc="-15" dirty="0">
                <a:latin typeface="Georgia"/>
                <a:cs typeface="Georgia"/>
              </a:rPr>
              <a:t>=</a:t>
            </a:r>
            <a:r>
              <a:rPr sz="3000" spc="-35" dirty="0">
                <a:latin typeface="Georgia"/>
                <a:cs typeface="Georgia"/>
              </a:rPr>
              <a:t>$</a:t>
            </a:r>
            <a:r>
              <a:rPr sz="3000" spc="5" dirty="0">
                <a:latin typeface="Georgia"/>
                <a:cs typeface="Georgia"/>
              </a:rPr>
              <a:t>8</a:t>
            </a:r>
            <a:r>
              <a:rPr sz="3000" spc="-25" dirty="0">
                <a:latin typeface="Georgia"/>
                <a:cs typeface="Georgia"/>
              </a:rPr>
              <a:t>0</a:t>
            </a:r>
            <a:r>
              <a:rPr sz="3000" dirty="0">
                <a:latin typeface="Georgia"/>
                <a:cs typeface="Georgia"/>
              </a:rPr>
              <a:t>,</a:t>
            </a:r>
            <a:r>
              <a:rPr sz="3000" spc="-25" dirty="0">
                <a:latin typeface="Georgia"/>
                <a:cs typeface="Georgia"/>
              </a:rPr>
              <a:t>0</a:t>
            </a:r>
            <a:r>
              <a:rPr sz="3000" dirty="0">
                <a:latin typeface="Georgia"/>
                <a:cs typeface="Georgia"/>
              </a:rPr>
              <a:t>0</a:t>
            </a:r>
            <a:r>
              <a:rPr sz="3000" spc="-25" dirty="0">
                <a:latin typeface="Georgia"/>
                <a:cs typeface="Georgia"/>
              </a:rPr>
              <a:t>0</a:t>
            </a:r>
            <a:r>
              <a:rPr sz="3000" dirty="0">
                <a:latin typeface="Georgia"/>
                <a:cs typeface="Georgia"/>
              </a:rPr>
              <a:t>)</a:t>
            </a:r>
            <a:endParaRPr sz="3000">
              <a:latin typeface="Georgia"/>
              <a:cs typeface="Georgia"/>
            </a:endParaRPr>
          </a:p>
          <a:p>
            <a:pPr marR="104775" algn="ctr">
              <a:lnSpc>
                <a:spcPct val="100000"/>
              </a:lnSpc>
              <a:spcBef>
                <a:spcPts val="550"/>
              </a:spcBef>
              <a:tabLst>
                <a:tab pos="3946525" algn="l"/>
              </a:tabLst>
            </a:pPr>
            <a:r>
              <a:rPr sz="3000" dirty="0">
                <a:latin typeface="Georgia"/>
                <a:cs typeface="Georgia"/>
              </a:rPr>
              <a:t>=</a:t>
            </a:r>
            <a:r>
              <a:rPr sz="3000" spc="-40" dirty="0">
                <a:latin typeface="Georgia"/>
                <a:cs typeface="Georgia"/>
              </a:rPr>
              <a:t> </a:t>
            </a:r>
            <a:r>
              <a:rPr sz="3000" spc="-10" dirty="0">
                <a:latin typeface="Georgia"/>
                <a:cs typeface="Georgia"/>
              </a:rPr>
              <a:t>$</a:t>
            </a:r>
            <a:r>
              <a:rPr sz="3000" dirty="0">
                <a:latin typeface="Georgia"/>
                <a:cs typeface="Georgia"/>
              </a:rPr>
              <a:t>101</a:t>
            </a:r>
            <a:r>
              <a:rPr sz="3000" spc="-20" dirty="0">
                <a:latin typeface="Georgia"/>
                <a:cs typeface="Georgia"/>
              </a:rPr>
              <a:t>,</a:t>
            </a:r>
            <a:r>
              <a:rPr sz="3000" dirty="0">
                <a:latin typeface="Georgia"/>
                <a:cs typeface="Georgia"/>
              </a:rPr>
              <a:t>265</a:t>
            </a:r>
            <a:r>
              <a:rPr sz="3000" spc="50" dirty="0">
                <a:latin typeface="Georgia"/>
                <a:cs typeface="Georgia"/>
              </a:rPr>
              <a:t> </a:t>
            </a:r>
            <a:r>
              <a:rPr sz="3000" dirty="0">
                <a:latin typeface="Georgia"/>
                <a:cs typeface="Georgia"/>
              </a:rPr>
              <a:t>–</a:t>
            </a:r>
            <a:r>
              <a:rPr sz="3000" spc="-40" dirty="0">
                <a:latin typeface="Georgia"/>
                <a:cs typeface="Georgia"/>
              </a:rPr>
              <a:t> </a:t>
            </a:r>
            <a:r>
              <a:rPr sz="3000" spc="-10" dirty="0">
                <a:latin typeface="Georgia"/>
                <a:cs typeface="Georgia"/>
              </a:rPr>
              <a:t>$</a:t>
            </a:r>
            <a:r>
              <a:rPr sz="3000" spc="-20" dirty="0">
                <a:latin typeface="Georgia"/>
                <a:cs typeface="Georgia"/>
              </a:rPr>
              <a:t>4</a:t>
            </a:r>
            <a:r>
              <a:rPr sz="3000" spc="5" dirty="0">
                <a:latin typeface="Georgia"/>
                <a:cs typeface="Georgia"/>
              </a:rPr>
              <a:t>8</a:t>
            </a:r>
            <a:r>
              <a:rPr sz="3000" spc="-20" dirty="0">
                <a:latin typeface="Georgia"/>
                <a:cs typeface="Georgia"/>
              </a:rPr>
              <a:t>,</a:t>
            </a:r>
            <a:r>
              <a:rPr sz="3000" dirty="0">
                <a:latin typeface="Georgia"/>
                <a:cs typeface="Georgia"/>
              </a:rPr>
              <a:t>000	=</a:t>
            </a:r>
            <a:r>
              <a:rPr sz="3000" spc="-40" dirty="0">
                <a:latin typeface="Georgia"/>
                <a:cs typeface="Georgia"/>
              </a:rPr>
              <a:t> </a:t>
            </a:r>
            <a:r>
              <a:rPr sz="3000" spc="-10" dirty="0">
                <a:latin typeface="Georgia"/>
                <a:cs typeface="Georgia"/>
              </a:rPr>
              <a:t>$</a:t>
            </a:r>
            <a:r>
              <a:rPr sz="3000" spc="-5" dirty="0">
                <a:latin typeface="Georgia"/>
                <a:cs typeface="Georgia"/>
              </a:rPr>
              <a:t>53</a:t>
            </a:r>
            <a:r>
              <a:rPr sz="3000" dirty="0">
                <a:latin typeface="Georgia"/>
                <a:cs typeface="Georgia"/>
              </a:rPr>
              <a:t>,</a:t>
            </a:r>
            <a:r>
              <a:rPr sz="3000" spc="-25" dirty="0">
                <a:latin typeface="Georgia"/>
                <a:cs typeface="Georgia"/>
              </a:rPr>
              <a:t>2</a:t>
            </a:r>
            <a:r>
              <a:rPr sz="3000" dirty="0">
                <a:latin typeface="Georgia"/>
                <a:cs typeface="Georgia"/>
              </a:rPr>
              <a:t>65</a:t>
            </a:r>
            <a:endParaRPr sz="30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72183" y="4483608"/>
            <a:ext cx="6160008" cy="15880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517139" y="558800"/>
            <a:ext cx="6265545" cy="5181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400" spc="5" dirty="0"/>
              <a:t>T</a:t>
            </a:r>
            <a:r>
              <a:rPr sz="3400" spc="10" dirty="0"/>
              <a:t>o</a:t>
            </a:r>
            <a:r>
              <a:rPr sz="3400" spc="-5" dirty="0"/>
              <a:t>-</a:t>
            </a:r>
            <a:r>
              <a:rPr sz="3400" spc="-30" dirty="0"/>
              <a:t>C</a:t>
            </a:r>
            <a:r>
              <a:rPr sz="3400" dirty="0"/>
              <a:t>o</a:t>
            </a:r>
            <a:r>
              <a:rPr sz="3400" spc="-10" dirty="0"/>
              <a:t>m</a:t>
            </a:r>
            <a:r>
              <a:rPr sz="3400" spc="-35" dirty="0"/>
              <a:t>p</a:t>
            </a:r>
            <a:r>
              <a:rPr sz="3400" dirty="0"/>
              <a:t>le</a:t>
            </a:r>
            <a:r>
              <a:rPr sz="3400" spc="-25" dirty="0"/>
              <a:t>t</a:t>
            </a:r>
            <a:r>
              <a:rPr sz="3400" dirty="0"/>
              <a:t>e</a:t>
            </a:r>
            <a:r>
              <a:rPr sz="3400" spc="40" dirty="0"/>
              <a:t> </a:t>
            </a:r>
            <a:r>
              <a:rPr sz="3400" spc="-20" dirty="0"/>
              <a:t>Pe</a:t>
            </a:r>
            <a:r>
              <a:rPr sz="3400" spc="-10" dirty="0"/>
              <a:t>r</a:t>
            </a:r>
            <a:r>
              <a:rPr sz="3400" spc="-5" dirty="0"/>
              <a:t>f</a:t>
            </a:r>
            <a:r>
              <a:rPr sz="3400" dirty="0"/>
              <a:t>o</a:t>
            </a:r>
            <a:r>
              <a:rPr sz="3400" spc="-30" dirty="0"/>
              <a:t>rm</a:t>
            </a:r>
            <a:r>
              <a:rPr sz="3400" dirty="0"/>
              <a:t>an</a:t>
            </a:r>
            <a:r>
              <a:rPr sz="3400" spc="-40" dirty="0"/>
              <a:t>c</a:t>
            </a:r>
            <a:r>
              <a:rPr sz="3400" dirty="0"/>
              <a:t>e</a:t>
            </a:r>
            <a:r>
              <a:rPr sz="3400" spc="40" dirty="0"/>
              <a:t> </a:t>
            </a:r>
            <a:r>
              <a:rPr sz="3400" spc="-15" dirty="0"/>
              <a:t>I</a:t>
            </a:r>
            <a:r>
              <a:rPr sz="3400" spc="-30" dirty="0"/>
              <a:t>n</a:t>
            </a:r>
            <a:r>
              <a:rPr sz="3400" spc="-20" dirty="0"/>
              <a:t>de</a:t>
            </a:r>
            <a:r>
              <a:rPr sz="3400" dirty="0"/>
              <a:t>x</a:t>
            </a:r>
            <a:endParaRPr sz="340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7940">
              <a:lnSpc>
                <a:spcPts val="1650"/>
              </a:lnSpc>
            </a:pPr>
            <a:fld id="{81D60167-4931-47E6-BA6A-407CBD079E47}" type="slidenum">
              <a:rPr spc="-5" dirty="0"/>
              <a:t>45</a:t>
            </a:fld>
            <a:endParaRPr spc="-5" dirty="0"/>
          </a:p>
        </p:txBody>
      </p:sp>
      <p:sp>
        <p:nvSpPr>
          <p:cNvPr id="5" name="object 5"/>
          <p:cNvSpPr txBox="1"/>
          <p:nvPr/>
        </p:nvSpPr>
        <p:spPr>
          <a:xfrm>
            <a:off x="612140" y="1246631"/>
            <a:ext cx="7997825" cy="30816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14655" marR="282575" indent="-401955">
              <a:lnSpc>
                <a:spcPct val="132000"/>
              </a:lnSpc>
              <a:buFont typeface="Wingdings"/>
              <a:buChar char=""/>
              <a:tabLst>
                <a:tab pos="412115" algn="l"/>
              </a:tabLst>
            </a:pPr>
            <a:r>
              <a:rPr sz="3000" spc="-5" dirty="0">
                <a:latin typeface="Georgia"/>
                <a:cs typeface="Georgia"/>
              </a:rPr>
              <a:t>H</a:t>
            </a:r>
            <a:r>
              <a:rPr sz="3000" spc="-15" dirty="0">
                <a:latin typeface="Georgia"/>
                <a:cs typeface="Georgia"/>
              </a:rPr>
              <a:t>o</a:t>
            </a:r>
            <a:r>
              <a:rPr sz="3000" dirty="0">
                <a:latin typeface="Georgia"/>
                <a:cs typeface="Georgia"/>
              </a:rPr>
              <a:t>w</a:t>
            </a:r>
            <a:r>
              <a:rPr sz="3000" spc="-25" dirty="0">
                <a:latin typeface="Georgia"/>
                <a:cs typeface="Georgia"/>
              </a:rPr>
              <a:t> </a:t>
            </a:r>
            <a:r>
              <a:rPr sz="3000" spc="-10" dirty="0">
                <a:latin typeface="Georgia"/>
                <a:cs typeface="Georgia"/>
              </a:rPr>
              <a:t>w</a:t>
            </a:r>
            <a:r>
              <a:rPr sz="3000" spc="-15" dirty="0">
                <a:latin typeface="Georgia"/>
                <a:cs typeface="Georgia"/>
              </a:rPr>
              <a:t>e</a:t>
            </a:r>
            <a:r>
              <a:rPr sz="3000" dirty="0">
                <a:latin typeface="Georgia"/>
                <a:cs typeface="Georgia"/>
              </a:rPr>
              <a:t>ll</a:t>
            </a:r>
            <a:r>
              <a:rPr sz="3000" spc="10" dirty="0">
                <a:latin typeface="Georgia"/>
                <a:cs typeface="Georgia"/>
              </a:rPr>
              <a:t> </a:t>
            </a:r>
            <a:r>
              <a:rPr sz="3000" dirty="0">
                <a:latin typeface="Georgia"/>
                <a:cs typeface="Georgia"/>
              </a:rPr>
              <a:t>do</a:t>
            </a:r>
            <a:r>
              <a:rPr sz="3000" spc="-30" dirty="0">
                <a:latin typeface="Georgia"/>
                <a:cs typeface="Georgia"/>
              </a:rPr>
              <a:t> </a:t>
            </a:r>
            <a:r>
              <a:rPr sz="3000" spc="-10" dirty="0">
                <a:latin typeface="Georgia"/>
                <a:cs typeface="Georgia"/>
              </a:rPr>
              <a:t>w</a:t>
            </a:r>
            <a:r>
              <a:rPr sz="3000" dirty="0">
                <a:latin typeface="Georgia"/>
                <a:cs typeface="Georgia"/>
              </a:rPr>
              <a:t>e</a:t>
            </a:r>
            <a:r>
              <a:rPr sz="3000" spc="15" dirty="0">
                <a:latin typeface="Georgia"/>
                <a:cs typeface="Georgia"/>
              </a:rPr>
              <a:t> </a:t>
            </a:r>
            <a:r>
              <a:rPr sz="3000" dirty="0">
                <a:latin typeface="Georgia"/>
                <a:cs typeface="Georgia"/>
              </a:rPr>
              <a:t>h</a:t>
            </a:r>
            <a:r>
              <a:rPr sz="3000" spc="-5" dirty="0">
                <a:latin typeface="Georgia"/>
                <a:cs typeface="Georgia"/>
              </a:rPr>
              <a:t>a</a:t>
            </a:r>
            <a:r>
              <a:rPr sz="3000" spc="-10" dirty="0">
                <a:latin typeface="Georgia"/>
                <a:cs typeface="Georgia"/>
              </a:rPr>
              <a:t>v</a:t>
            </a:r>
            <a:r>
              <a:rPr sz="3000" dirty="0">
                <a:latin typeface="Georgia"/>
                <a:cs typeface="Georgia"/>
              </a:rPr>
              <a:t>e</a:t>
            </a:r>
            <a:r>
              <a:rPr sz="3000" spc="-25" dirty="0">
                <a:latin typeface="Georgia"/>
                <a:cs typeface="Georgia"/>
              </a:rPr>
              <a:t> </a:t>
            </a:r>
            <a:r>
              <a:rPr sz="3000" spc="-5" dirty="0">
                <a:latin typeface="Georgia"/>
                <a:cs typeface="Georgia"/>
              </a:rPr>
              <a:t>t</a:t>
            </a:r>
            <a:r>
              <a:rPr sz="3000" dirty="0">
                <a:latin typeface="Georgia"/>
                <a:cs typeface="Georgia"/>
              </a:rPr>
              <a:t>o</a:t>
            </a:r>
            <a:r>
              <a:rPr sz="3000" spc="-15" dirty="0">
                <a:latin typeface="Georgia"/>
                <a:cs typeface="Georgia"/>
              </a:rPr>
              <a:t> pe</a:t>
            </a:r>
            <a:r>
              <a:rPr sz="3000" spc="-10" dirty="0">
                <a:latin typeface="Georgia"/>
                <a:cs typeface="Georgia"/>
              </a:rPr>
              <a:t>r</a:t>
            </a:r>
            <a:r>
              <a:rPr sz="3000" spc="5" dirty="0">
                <a:latin typeface="Georgia"/>
                <a:cs typeface="Georgia"/>
              </a:rPr>
              <a:t>f</a:t>
            </a:r>
            <a:r>
              <a:rPr sz="3000" spc="-15" dirty="0">
                <a:latin typeface="Georgia"/>
                <a:cs typeface="Georgia"/>
              </a:rPr>
              <a:t>o</a:t>
            </a:r>
            <a:r>
              <a:rPr sz="3000" spc="-10" dirty="0">
                <a:latin typeface="Georgia"/>
                <a:cs typeface="Georgia"/>
              </a:rPr>
              <a:t>r</a:t>
            </a:r>
            <a:r>
              <a:rPr sz="3000" dirty="0">
                <a:latin typeface="Georgia"/>
                <a:cs typeface="Georgia"/>
              </a:rPr>
              <a:t>m</a:t>
            </a:r>
            <a:r>
              <a:rPr sz="3000" spc="-15" dirty="0">
                <a:latin typeface="Georgia"/>
                <a:cs typeface="Georgia"/>
              </a:rPr>
              <a:t> </a:t>
            </a:r>
            <a:r>
              <a:rPr sz="3000" spc="-5" dirty="0">
                <a:latin typeface="Georgia"/>
                <a:cs typeface="Georgia"/>
              </a:rPr>
              <a:t>t</a:t>
            </a:r>
            <a:r>
              <a:rPr sz="3000" dirty="0">
                <a:latin typeface="Georgia"/>
                <a:cs typeface="Georgia"/>
              </a:rPr>
              <a:t>o</a:t>
            </a:r>
            <a:r>
              <a:rPr sz="3000" spc="-40" dirty="0">
                <a:latin typeface="Georgia"/>
                <a:cs typeface="Georgia"/>
              </a:rPr>
              <a:t> </a:t>
            </a:r>
            <a:r>
              <a:rPr sz="3000" dirty="0">
                <a:latin typeface="Georgia"/>
                <a:cs typeface="Georgia"/>
              </a:rPr>
              <a:t>g</a:t>
            </a:r>
            <a:r>
              <a:rPr sz="3000" spc="-15" dirty="0">
                <a:latin typeface="Georgia"/>
                <a:cs typeface="Georgia"/>
              </a:rPr>
              <a:t>e</a:t>
            </a:r>
            <a:r>
              <a:rPr sz="3000" dirty="0">
                <a:latin typeface="Georgia"/>
                <a:cs typeface="Georgia"/>
              </a:rPr>
              <a:t>t</a:t>
            </a:r>
            <a:r>
              <a:rPr sz="3000" spc="-25" dirty="0">
                <a:latin typeface="Georgia"/>
                <a:cs typeface="Georgia"/>
              </a:rPr>
              <a:t> </a:t>
            </a:r>
            <a:r>
              <a:rPr sz="3000" spc="-5" dirty="0">
                <a:latin typeface="Georgia"/>
                <a:cs typeface="Georgia"/>
              </a:rPr>
              <a:t>ba</a:t>
            </a:r>
            <a:r>
              <a:rPr sz="3000" dirty="0">
                <a:latin typeface="Georgia"/>
                <a:cs typeface="Georgia"/>
              </a:rPr>
              <a:t>ck </a:t>
            </a:r>
            <a:r>
              <a:rPr sz="3000" spc="-15" dirty="0">
                <a:latin typeface="Georgia"/>
                <a:cs typeface="Georgia"/>
              </a:rPr>
              <a:t>o</a:t>
            </a:r>
            <a:r>
              <a:rPr sz="3000" dirty="0">
                <a:latin typeface="Georgia"/>
                <a:cs typeface="Georgia"/>
              </a:rPr>
              <a:t>n</a:t>
            </a:r>
            <a:r>
              <a:rPr sz="3000" spc="-25" dirty="0">
                <a:latin typeface="Georgia"/>
                <a:cs typeface="Georgia"/>
              </a:rPr>
              <a:t> </a:t>
            </a:r>
            <a:r>
              <a:rPr sz="3000" spc="-5" dirty="0">
                <a:latin typeface="Georgia"/>
                <a:cs typeface="Georgia"/>
              </a:rPr>
              <a:t>t</a:t>
            </a:r>
            <a:r>
              <a:rPr sz="3000" spc="-10" dirty="0">
                <a:latin typeface="Georgia"/>
                <a:cs typeface="Georgia"/>
              </a:rPr>
              <a:t>r</a:t>
            </a:r>
            <a:r>
              <a:rPr sz="3000" spc="-5" dirty="0">
                <a:latin typeface="Georgia"/>
                <a:cs typeface="Georgia"/>
              </a:rPr>
              <a:t>a</a:t>
            </a:r>
            <a:r>
              <a:rPr sz="3000" dirty="0">
                <a:latin typeface="Georgia"/>
                <a:cs typeface="Georgia"/>
              </a:rPr>
              <a:t>ck</a:t>
            </a:r>
            <a:endParaRPr sz="3000">
              <a:latin typeface="Georgia"/>
              <a:cs typeface="Georgia"/>
            </a:endParaRPr>
          </a:p>
          <a:p>
            <a:pPr marL="414655" marR="5080" indent="-401955">
              <a:lnSpc>
                <a:spcPct val="132000"/>
              </a:lnSpc>
              <a:spcBef>
                <a:spcPts val="500"/>
              </a:spcBef>
              <a:buFont typeface="Wingdings"/>
              <a:buChar char=""/>
              <a:tabLst>
                <a:tab pos="412115" algn="l"/>
              </a:tabLst>
            </a:pPr>
            <a:r>
              <a:rPr sz="3000" spc="-15" dirty="0">
                <a:latin typeface="Georgia"/>
                <a:cs typeface="Georgia"/>
              </a:rPr>
              <a:t>T</a:t>
            </a:r>
            <a:r>
              <a:rPr sz="3000" dirty="0">
                <a:latin typeface="Georgia"/>
                <a:cs typeface="Georgia"/>
              </a:rPr>
              <a:t>he</a:t>
            </a:r>
            <a:r>
              <a:rPr sz="3000" spc="-30" dirty="0">
                <a:latin typeface="Georgia"/>
                <a:cs typeface="Georgia"/>
              </a:rPr>
              <a:t> </a:t>
            </a:r>
            <a:r>
              <a:rPr sz="3000" dirty="0">
                <a:latin typeface="Georgia"/>
                <a:cs typeface="Georgia"/>
              </a:rPr>
              <a:t>c</a:t>
            </a:r>
            <a:r>
              <a:rPr sz="3000" spc="-5" dirty="0">
                <a:latin typeface="Georgia"/>
                <a:cs typeface="Georgia"/>
              </a:rPr>
              <a:t>a</a:t>
            </a:r>
            <a:r>
              <a:rPr sz="3000" dirty="0">
                <a:latin typeface="Georgia"/>
                <a:cs typeface="Georgia"/>
              </a:rPr>
              <a:t>lcul</a:t>
            </a:r>
            <a:r>
              <a:rPr sz="3000" spc="-5" dirty="0">
                <a:latin typeface="Georgia"/>
                <a:cs typeface="Georgia"/>
              </a:rPr>
              <a:t>at</a:t>
            </a:r>
            <a:r>
              <a:rPr sz="3000" spc="-15" dirty="0">
                <a:latin typeface="Georgia"/>
                <a:cs typeface="Georgia"/>
              </a:rPr>
              <a:t>e</a:t>
            </a:r>
            <a:r>
              <a:rPr sz="3000" dirty="0">
                <a:latin typeface="Georgia"/>
                <a:cs typeface="Georgia"/>
              </a:rPr>
              <a:t>d</a:t>
            </a:r>
            <a:r>
              <a:rPr sz="3000" spc="30" dirty="0">
                <a:latin typeface="Georgia"/>
                <a:cs typeface="Georgia"/>
              </a:rPr>
              <a:t> </a:t>
            </a:r>
            <a:r>
              <a:rPr sz="3000" spc="-15" dirty="0">
                <a:latin typeface="Georgia"/>
                <a:cs typeface="Georgia"/>
              </a:rPr>
              <a:t>p</a:t>
            </a:r>
            <a:r>
              <a:rPr sz="3000" spc="-10" dirty="0">
                <a:latin typeface="Georgia"/>
                <a:cs typeface="Georgia"/>
              </a:rPr>
              <a:t>r</a:t>
            </a:r>
            <a:r>
              <a:rPr sz="3000" spc="-15" dirty="0">
                <a:latin typeface="Georgia"/>
                <a:cs typeface="Georgia"/>
              </a:rPr>
              <a:t>o</a:t>
            </a:r>
            <a:r>
              <a:rPr sz="3000" spc="5" dirty="0">
                <a:latin typeface="Georgia"/>
                <a:cs typeface="Georgia"/>
              </a:rPr>
              <a:t>j</a:t>
            </a:r>
            <a:r>
              <a:rPr sz="3000" spc="-15" dirty="0">
                <a:latin typeface="Georgia"/>
                <a:cs typeface="Georgia"/>
              </a:rPr>
              <a:t>e</a:t>
            </a:r>
            <a:r>
              <a:rPr sz="3000" dirty="0">
                <a:latin typeface="Georgia"/>
                <a:cs typeface="Georgia"/>
              </a:rPr>
              <a:t>ct</a:t>
            </a:r>
            <a:r>
              <a:rPr sz="3000" spc="15" dirty="0">
                <a:latin typeface="Georgia"/>
                <a:cs typeface="Georgia"/>
              </a:rPr>
              <a:t> </a:t>
            </a:r>
            <a:r>
              <a:rPr sz="3000" spc="-15" dirty="0">
                <a:latin typeface="Georgia"/>
                <a:cs typeface="Georgia"/>
              </a:rPr>
              <a:t>o</a:t>
            </a:r>
            <a:r>
              <a:rPr sz="3000" dirty="0">
                <a:latin typeface="Georgia"/>
                <a:cs typeface="Georgia"/>
              </a:rPr>
              <a:t>f</a:t>
            </a:r>
            <a:r>
              <a:rPr sz="3000" spc="-15" dirty="0">
                <a:latin typeface="Georgia"/>
                <a:cs typeface="Georgia"/>
              </a:rPr>
              <a:t> </a:t>
            </a:r>
            <a:r>
              <a:rPr sz="3000" dirty="0">
                <a:latin typeface="Georgia"/>
                <a:cs typeface="Georgia"/>
              </a:rPr>
              <a:t>c</a:t>
            </a:r>
            <a:r>
              <a:rPr sz="3000" spc="-15" dirty="0">
                <a:latin typeface="Georgia"/>
                <a:cs typeface="Georgia"/>
              </a:rPr>
              <a:t>o</a:t>
            </a:r>
            <a:r>
              <a:rPr sz="3000" spc="-5" dirty="0">
                <a:latin typeface="Georgia"/>
                <a:cs typeface="Georgia"/>
              </a:rPr>
              <a:t>s</a:t>
            </a:r>
            <a:r>
              <a:rPr sz="3000" dirty="0">
                <a:latin typeface="Georgia"/>
                <a:cs typeface="Georgia"/>
              </a:rPr>
              <a:t>t</a:t>
            </a:r>
            <a:r>
              <a:rPr sz="3000" spc="5" dirty="0">
                <a:latin typeface="Georgia"/>
                <a:cs typeface="Georgia"/>
              </a:rPr>
              <a:t> </a:t>
            </a:r>
            <a:r>
              <a:rPr sz="3000" spc="-15" dirty="0">
                <a:latin typeface="Georgia"/>
                <a:cs typeface="Georgia"/>
              </a:rPr>
              <a:t>pe</a:t>
            </a:r>
            <a:r>
              <a:rPr sz="3000" spc="10" dirty="0">
                <a:latin typeface="Georgia"/>
                <a:cs typeface="Georgia"/>
              </a:rPr>
              <a:t>r</a:t>
            </a:r>
            <a:r>
              <a:rPr sz="3000" spc="5" dirty="0">
                <a:latin typeface="Georgia"/>
                <a:cs typeface="Georgia"/>
              </a:rPr>
              <a:t>f</a:t>
            </a:r>
            <a:r>
              <a:rPr sz="3000" spc="-15" dirty="0">
                <a:latin typeface="Georgia"/>
                <a:cs typeface="Georgia"/>
              </a:rPr>
              <a:t>o</a:t>
            </a:r>
            <a:r>
              <a:rPr sz="3000" spc="-10" dirty="0">
                <a:latin typeface="Georgia"/>
                <a:cs typeface="Georgia"/>
              </a:rPr>
              <a:t>rm</a:t>
            </a:r>
            <a:r>
              <a:rPr sz="3000" spc="-5" dirty="0">
                <a:latin typeface="Georgia"/>
                <a:cs typeface="Georgia"/>
              </a:rPr>
              <a:t>a</a:t>
            </a:r>
            <a:r>
              <a:rPr sz="3000" spc="-25" dirty="0">
                <a:latin typeface="Georgia"/>
                <a:cs typeface="Georgia"/>
              </a:rPr>
              <a:t>n</a:t>
            </a:r>
            <a:r>
              <a:rPr sz="3000" dirty="0">
                <a:latin typeface="Georgia"/>
                <a:cs typeface="Georgia"/>
              </a:rPr>
              <a:t>ce </a:t>
            </a:r>
            <a:r>
              <a:rPr sz="3000" spc="-5" dirty="0">
                <a:latin typeface="Georgia"/>
                <a:cs typeface="Georgia"/>
              </a:rPr>
              <a:t>t</a:t>
            </a:r>
            <a:r>
              <a:rPr sz="3000" dirty="0">
                <a:latin typeface="Georgia"/>
                <a:cs typeface="Georgia"/>
              </a:rPr>
              <a:t>h</a:t>
            </a:r>
            <a:r>
              <a:rPr sz="3000" spc="-5" dirty="0">
                <a:latin typeface="Georgia"/>
                <a:cs typeface="Georgia"/>
              </a:rPr>
              <a:t>a</a:t>
            </a:r>
            <a:r>
              <a:rPr sz="3000" dirty="0">
                <a:latin typeface="Georgia"/>
                <a:cs typeface="Georgia"/>
              </a:rPr>
              <a:t>t </a:t>
            </a:r>
            <a:r>
              <a:rPr sz="3000" spc="-10" dirty="0">
                <a:latin typeface="Georgia"/>
                <a:cs typeface="Georgia"/>
              </a:rPr>
              <a:t>m</a:t>
            </a:r>
            <a:r>
              <a:rPr sz="3000" dirty="0">
                <a:latin typeface="Georgia"/>
                <a:cs typeface="Georgia"/>
              </a:rPr>
              <a:t>u</a:t>
            </a:r>
            <a:r>
              <a:rPr sz="3000" spc="-5" dirty="0">
                <a:latin typeface="Georgia"/>
                <a:cs typeface="Georgia"/>
              </a:rPr>
              <a:t>s</a:t>
            </a:r>
            <a:r>
              <a:rPr sz="3000" dirty="0">
                <a:latin typeface="Georgia"/>
                <a:cs typeface="Georgia"/>
              </a:rPr>
              <a:t>t</a:t>
            </a:r>
            <a:r>
              <a:rPr sz="3000" spc="5" dirty="0">
                <a:latin typeface="Georgia"/>
                <a:cs typeface="Georgia"/>
              </a:rPr>
              <a:t> </a:t>
            </a:r>
            <a:r>
              <a:rPr sz="3000" spc="-5" dirty="0">
                <a:latin typeface="Georgia"/>
                <a:cs typeface="Georgia"/>
              </a:rPr>
              <a:t>b</a:t>
            </a:r>
            <a:r>
              <a:rPr sz="3000" dirty="0">
                <a:latin typeface="Georgia"/>
                <a:cs typeface="Georgia"/>
              </a:rPr>
              <a:t>e</a:t>
            </a:r>
            <a:r>
              <a:rPr sz="3000" spc="-10" dirty="0">
                <a:latin typeface="Georgia"/>
                <a:cs typeface="Georgia"/>
              </a:rPr>
              <a:t> </a:t>
            </a:r>
            <a:r>
              <a:rPr sz="3000" spc="-5" dirty="0">
                <a:latin typeface="Georgia"/>
                <a:cs typeface="Georgia"/>
              </a:rPr>
              <a:t>a</a:t>
            </a:r>
            <a:r>
              <a:rPr sz="3000" dirty="0">
                <a:latin typeface="Georgia"/>
                <a:cs typeface="Georgia"/>
              </a:rPr>
              <a:t>c</a:t>
            </a:r>
            <a:r>
              <a:rPr sz="3000" spc="-25" dirty="0">
                <a:latin typeface="Georgia"/>
                <a:cs typeface="Georgia"/>
              </a:rPr>
              <a:t>h</a:t>
            </a:r>
            <a:r>
              <a:rPr sz="3000" spc="5" dirty="0">
                <a:latin typeface="Georgia"/>
                <a:cs typeface="Georgia"/>
              </a:rPr>
              <a:t>i</a:t>
            </a:r>
            <a:r>
              <a:rPr sz="3000" spc="-15" dirty="0">
                <a:latin typeface="Georgia"/>
                <a:cs typeface="Georgia"/>
              </a:rPr>
              <a:t>e</a:t>
            </a:r>
            <a:r>
              <a:rPr sz="3000" spc="-10" dirty="0">
                <a:latin typeface="Georgia"/>
                <a:cs typeface="Georgia"/>
              </a:rPr>
              <a:t>v</a:t>
            </a:r>
            <a:r>
              <a:rPr sz="3000" spc="-15" dirty="0">
                <a:latin typeface="Georgia"/>
                <a:cs typeface="Georgia"/>
              </a:rPr>
              <a:t>e</a:t>
            </a:r>
            <a:r>
              <a:rPr sz="3000" dirty="0">
                <a:latin typeface="Georgia"/>
                <a:cs typeface="Georgia"/>
              </a:rPr>
              <a:t>d </a:t>
            </a:r>
            <a:r>
              <a:rPr sz="3000" spc="-15" dirty="0">
                <a:latin typeface="Georgia"/>
                <a:cs typeface="Georgia"/>
              </a:rPr>
              <a:t>o</a:t>
            </a:r>
            <a:r>
              <a:rPr sz="3000" dirty="0">
                <a:latin typeface="Georgia"/>
                <a:cs typeface="Georgia"/>
              </a:rPr>
              <a:t>n </a:t>
            </a:r>
            <a:r>
              <a:rPr sz="3000" spc="-5" dirty="0">
                <a:latin typeface="Georgia"/>
                <a:cs typeface="Georgia"/>
              </a:rPr>
              <a:t>t</a:t>
            </a:r>
            <a:r>
              <a:rPr sz="3000" dirty="0">
                <a:latin typeface="Georgia"/>
                <a:cs typeface="Georgia"/>
              </a:rPr>
              <a:t>he</a:t>
            </a:r>
            <a:r>
              <a:rPr sz="3000" spc="-10" dirty="0">
                <a:latin typeface="Georgia"/>
                <a:cs typeface="Georgia"/>
              </a:rPr>
              <a:t> r</a:t>
            </a:r>
            <a:r>
              <a:rPr sz="3000" spc="-15" dirty="0">
                <a:latin typeface="Georgia"/>
                <a:cs typeface="Georgia"/>
              </a:rPr>
              <a:t>e</a:t>
            </a:r>
            <a:r>
              <a:rPr sz="3000" spc="-10" dirty="0">
                <a:latin typeface="Georgia"/>
                <a:cs typeface="Georgia"/>
              </a:rPr>
              <a:t>m</a:t>
            </a:r>
            <a:r>
              <a:rPr sz="3000" spc="-5" dirty="0">
                <a:latin typeface="Georgia"/>
                <a:cs typeface="Georgia"/>
              </a:rPr>
              <a:t>a</a:t>
            </a:r>
            <a:r>
              <a:rPr sz="3000" spc="5" dirty="0">
                <a:latin typeface="Georgia"/>
                <a:cs typeface="Georgia"/>
              </a:rPr>
              <a:t>i</a:t>
            </a:r>
            <a:r>
              <a:rPr sz="3000" spc="-25" dirty="0">
                <a:latin typeface="Georgia"/>
                <a:cs typeface="Georgia"/>
              </a:rPr>
              <a:t>n</a:t>
            </a:r>
            <a:r>
              <a:rPr sz="3000" spc="5" dirty="0">
                <a:latin typeface="Georgia"/>
                <a:cs typeface="Georgia"/>
              </a:rPr>
              <a:t>i</a:t>
            </a:r>
            <a:r>
              <a:rPr sz="3000" spc="-25" dirty="0">
                <a:latin typeface="Georgia"/>
                <a:cs typeface="Georgia"/>
              </a:rPr>
              <a:t>n</a:t>
            </a:r>
            <a:r>
              <a:rPr sz="3000" dirty="0">
                <a:latin typeface="Georgia"/>
                <a:cs typeface="Georgia"/>
              </a:rPr>
              <a:t>g</a:t>
            </a:r>
            <a:r>
              <a:rPr sz="3000" spc="5" dirty="0">
                <a:latin typeface="Georgia"/>
                <a:cs typeface="Georgia"/>
              </a:rPr>
              <a:t> </a:t>
            </a:r>
            <a:r>
              <a:rPr sz="3000" spc="-10" dirty="0">
                <a:latin typeface="Georgia"/>
                <a:cs typeface="Georgia"/>
              </a:rPr>
              <a:t>w</a:t>
            </a:r>
            <a:r>
              <a:rPr sz="3000" spc="-15" dirty="0">
                <a:latin typeface="Georgia"/>
                <a:cs typeface="Georgia"/>
              </a:rPr>
              <a:t>o</a:t>
            </a:r>
            <a:r>
              <a:rPr sz="3000" spc="-10" dirty="0">
                <a:latin typeface="Georgia"/>
                <a:cs typeface="Georgia"/>
              </a:rPr>
              <a:t>r</a:t>
            </a:r>
            <a:r>
              <a:rPr sz="3000" dirty="0">
                <a:latin typeface="Georgia"/>
                <a:cs typeface="Georgia"/>
              </a:rPr>
              <a:t>k </a:t>
            </a:r>
            <a:r>
              <a:rPr sz="3000" spc="-5" dirty="0">
                <a:latin typeface="Georgia"/>
                <a:cs typeface="Georgia"/>
              </a:rPr>
              <a:t>t</a:t>
            </a:r>
            <a:r>
              <a:rPr sz="3000" dirty="0">
                <a:latin typeface="Georgia"/>
                <a:cs typeface="Georgia"/>
              </a:rPr>
              <a:t>o</a:t>
            </a:r>
            <a:r>
              <a:rPr sz="3000" spc="-15" dirty="0">
                <a:latin typeface="Georgia"/>
                <a:cs typeface="Georgia"/>
              </a:rPr>
              <a:t> </a:t>
            </a:r>
            <a:r>
              <a:rPr sz="3000" spc="-10" dirty="0">
                <a:latin typeface="Georgia"/>
                <a:cs typeface="Georgia"/>
              </a:rPr>
              <a:t>m</a:t>
            </a:r>
            <a:r>
              <a:rPr sz="3000" spc="-15" dirty="0">
                <a:latin typeface="Georgia"/>
                <a:cs typeface="Georgia"/>
              </a:rPr>
              <a:t>e</a:t>
            </a:r>
            <a:r>
              <a:rPr sz="3000" spc="-5" dirty="0">
                <a:latin typeface="Georgia"/>
                <a:cs typeface="Georgia"/>
              </a:rPr>
              <a:t>a</a:t>
            </a:r>
            <a:r>
              <a:rPr sz="3000" dirty="0">
                <a:latin typeface="Georgia"/>
                <a:cs typeface="Georgia"/>
              </a:rPr>
              <a:t>t</a:t>
            </a:r>
            <a:r>
              <a:rPr sz="3000" spc="-20" dirty="0">
                <a:latin typeface="Georgia"/>
                <a:cs typeface="Georgia"/>
              </a:rPr>
              <a:t> </a:t>
            </a:r>
            <a:r>
              <a:rPr sz="3000" dirty="0">
                <a:latin typeface="Georgia"/>
                <a:cs typeface="Georgia"/>
              </a:rPr>
              <a:t>a</a:t>
            </a:r>
            <a:r>
              <a:rPr sz="3000" spc="-30" dirty="0">
                <a:latin typeface="Georgia"/>
                <a:cs typeface="Georgia"/>
              </a:rPr>
              <a:t> </a:t>
            </a:r>
            <a:r>
              <a:rPr sz="3000" spc="-5" dirty="0">
                <a:latin typeface="Georgia"/>
                <a:cs typeface="Georgia"/>
              </a:rPr>
              <a:t>s</a:t>
            </a:r>
            <a:r>
              <a:rPr sz="3000" spc="-15" dirty="0">
                <a:latin typeface="Georgia"/>
                <a:cs typeface="Georgia"/>
              </a:rPr>
              <a:t>pe</a:t>
            </a:r>
            <a:r>
              <a:rPr sz="3000" dirty="0">
                <a:latin typeface="Georgia"/>
                <a:cs typeface="Georgia"/>
              </a:rPr>
              <a:t>c</a:t>
            </a:r>
            <a:r>
              <a:rPr sz="3000" spc="5" dirty="0">
                <a:latin typeface="Georgia"/>
                <a:cs typeface="Georgia"/>
              </a:rPr>
              <a:t>ifi</a:t>
            </a:r>
            <a:r>
              <a:rPr sz="3000" spc="-40" dirty="0">
                <a:latin typeface="Georgia"/>
                <a:cs typeface="Georgia"/>
              </a:rPr>
              <a:t>e</a:t>
            </a:r>
            <a:r>
              <a:rPr sz="3000" dirty="0">
                <a:latin typeface="Georgia"/>
                <a:cs typeface="Georgia"/>
              </a:rPr>
              <a:t>d</a:t>
            </a:r>
            <a:r>
              <a:rPr sz="3000" spc="30" dirty="0">
                <a:latin typeface="Georgia"/>
                <a:cs typeface="Georgia"/>
              </a:rPr>
              <a:t> </a:t>
            </a:r>
            <a:r>
              <a:rPr sz="3000" dirty="0">
                <a:latin typeface="Georgia"/>
                <a:cs typeface="Georgia"/>
              </a:rPr>
              <a:t>g</a:t>
            </a:r>
            <a:r>
              <a:rPr sz="3000" spc="-15" dirty="0">
                <a:latin typeface="Georgia"/>
                <a:cs typeface="Georgia"/>
              </a:rPr>
              <a:t>o</a:t>
            </a:r>
            <a:r>
              <a:rPr sz="3000" spc="-5" dirty="0">
                <a:latin typeface="Georgia"/>
                <a:cs typeface="Georgia"/>
              </a:rPr>
              <a:t>a</a:t>
            </a:r>
            <a:r>
              <a:rPr sz="3000" dirty="0">
                <a:latin typeface="Georgia"/>
                <a:cs typeface="Georgia"/>
              </a:rPr>
              <a:t>l</a:t>
            </a:r>
            <a:r>
              <a:rPr sz="3000" spc="-10" dirty="0">
                <a:latin typeface="Georgia"/>
                <a:cs typeface="Georgia"/>
              </a:rPr>
              <a:t> </a:t>
            </a:r>
            <a:r>
              <a:rPr sz="3000" spc="-25" dirty="0">
                <a:latin typeface="Georgia"/>
                <a:cs typeface="Georgia"/>
              </a:rPr>
              <a:t>(</a:t>
            </a:r>
            <a:r>
              <a:rPr sz="3000" dirty="0">
                <a:latin typeface="Georgia"/>
                <a:cs typeface="Georgia"/>
              </a:rPr>
              <a:t>BAC</a:t>
            </a:r>
            <a:r>
              <a:rPr sz="3000" spc="-25" dirty="0">
                <a:latin typeface="Georgia"/>
                <a:cs typeface="Georgia"/>
              </a:rPr>
              <a:t> </a:t>
            </a:r>
            <a:r>
              <a:rPr sz="3000" spc="-15" dirty="0">
                <a:latin typeface="Georgia"/>
                <a:cs typeface="Georgia"/>
              </a:rPr>
              <a:t>o</a:t>
            </a:r>
            <a:r>
              <a:rPr sz="3000" dirty="0">
                <a:latin typeface="Georgia"/>
                <a:cs typeface="Georgia"/>
              </a:rPr>
              <a:t>r</a:t>
            </a:r>
            <a:r>
              <a:rPr sz="3000" spc="-30" dirty="0">
                <a:latin typeface="Georgia"/>
                <a:cs typeface="Georgia"/>
              </a:rPr>
              <a:t> </a:t>
            </a:r>
            <a:r>
              <a:rPr sz="3000" dirty="0">
                <a:latin typeface="Georgia"/>
                <a:cs typeface="Georgia"/>
              </a:rPr>
              <a:t>EA</a:t>
            </a:r>
            <a:r>
              <a:rPr sz="3000" spc="-10" dirty="0">
                <a:latin typeface="Georgia"/>
                <a:cs typeface="Georgia"/>
              </a:rPr>
              <a:t>C</a:t>
            </a:r>
            <a:r>
              <a:rPr sz="3000" dirty="0">
                <a:latin typeface="Georgia"/>
                <a:cs typeface="Georgia"/>
              </a:rPr>
              <a:t>).</a:t>
            </a:r>
            <a:endParaRPr sz="30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16865">
              <a:lnSpc>
                <a:spcPct val="100000"/>
              </a:lnSpc>
            </a:pPr>
            <a:r>
              <a:rPr spc="-10" dirty="0"/>
              <a:t>C</a:t>
            </a:r>
            <a:r>
              <a:rPr spc="-15" dirty="0"/>
              <a:t>a</a:t>
            </a:r>
            <a:r>
              <a:rPr spc="-10" dirty="0"/>
              <a:t>s</a:t>
            </a:r>
            <a:r>
              <a:rPr spc="-5" dirty="0"/>
              <a:t>e</a:t>
            </a:r>
            <a:r>
              <a:rPr spc="-25" dirty="0"/>
              <a:t> </a:t>
            </a:r>
            <a:r>
              <a:rPr spc="-5" dirty="0"/>
              <a:t>1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764540" y="6318001"/>
            <a:ext cx="221615" cy="202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10"/>
              </a:lnSpc>
            </a:pPr>
            <a:r>
              <a:rPr sz="1400" spc="-15" dirty="0">
                <a:solidFill>
                  <a:srgbClr val="A07B35"/>
                </a:solidFill>
                <a:latin typeface="Arial"/>
                <a:cs typeface="Arial"/>
              </a:rPr>
              <a:t>4</a:t>
            </a:r>
            <a:r>
              <a:rPr sz="1400" spc="-5" dirty="0">
                <a:solidFill>
                  <a:srgbClr val="A07B35"/>
                </a:solidFill>
                <a:latin typeface="Arial"/>
                <a:cs typeface="Arial"/>
              </a:rPr>
              <a:t>5</a:t>
            </a:r>
            <a:endParaRPr sz="1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49300" y="2119376"/>
            <a:ext cx="2429510" cy="436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356870" algn="l"/>
              </a:tabLst>
            </a:pPr>
            <a:r>
              <a:rPr sz="2800" dirty="0">
                <a:latin typeface="Arial"/>
                <a:cs typeface="Arial"/>
              </a:rPr>
              <a:t>•	</a:t>
            </a:r>
            <a:r>
              <a:rPr sz="2800" spc="-5" dirty="0">
                <a:latin typeface="Arial"/>
                <a:cs typeface="Arial"/>
              </a:rPr>
              <a:t>P</a:t>
            </a:r>
            <a:r>
              <a:rPr sz="2800" spc="5" dirty="0">
                <a:latin typeface="Arial"/>
                <a:cs typeface="Arial"/>
              </a:rPr>
              <a:t>V</a:t>
            </a:r>
            <a:r>
              <a:rPr sz="2800" spc="-3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=</a:t>
            </a:r>
            <a:r>
              <a:rPr sz="2800" spc="-2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$</a:t>
            </a:r>
            <a:r>
              <a:rPr sz="2800" spc="-15" dirty="0">
                <a:latin typeface="Arial"/>
                <a:cs typeface="Arial"/>
              </a:rPr>
              <a:t> </a:t>
            </a:r>
            <a:r>
              <a:rPr sz="2800" spc="-30" dirty="0">
                <a:latin typeface="Arial"/>
                <a:cs typeface="Arial"/>
              </a:rPr>
              <a:t>1</a:t>
            </a:r>
            <a:r>
              <a:rPr sz="2800" spc="5" dirty="0">
                <a:latin typeface="Arial"/>
                <a:cs typeface="Arial"/>
              </a:rPr>
              <a:t>,</a:t>
            </a:r>
            <a:r>
              <a:rPr sz="2800" spc="-5" dirty="0">
                <a:latin typeface="Arial"/>
                <a:cs typeface="Arial"/>
              </a:rPr>
              <a:t>86</a:t>
            </a:r>
            <a:r>
              <a:rPr sz="2800" dirty="0">
                <a:latin typeface="Arial"/>
                <a:cs typeface="Arial"/>
              </a:rPr>
              <a:t>0</a:t>
            </a:r>
            <a:endParaRPr sz="2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49300" y="3061208"/>
            <a:ext cx="2429510" cy="436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356870" algn="l"/>
              </a:tabLst>
            </a:pPr>
            <a:r>
              <a:rPr sz="2800" dirty="0">
                <a:latin typeface="Arial"/>
                <a:cs typeface="Arial"/>
              </a:rPr>
              <a:t>•	</a:t>
            </a:r>
            <a:r>
              <a:rPr sz="2800" spc="-5" dirty="0">
                <a:latin typeface="Arial"/>
                <a:cs typeface="Arial"/>
              </a:rPr>
              <a:t>E</a:t>
            </a:r>
            <a:r>
              <a:rPr sz="2800" spc="5" dirty="0">
                <a:latin typeface="Arial"/>
                <a:cs typeface="Arial"/>
              </a:rPr>
              <a:t>V</a:t>
            </a:r>
            <a:r>
              <a:rPr sz="2800" spc="-3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=</a:t>
            </a:r>
            <a:r>
              <a:rPr sz="2800" spc="-2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$</a:t>
            </a:r>
            <a:r>
              <a:rPr sz="2800" spc="-15" dirty="0">
                <a:latin typeface="Arial"/>
                <a:cs typeface="Arial"/>
              </a:rPr>
              <a:t> </a:t>
            </a:r>
            <a:r>
              <a:rPr sz="2800" spc="-30" dirty="0">
                <a:latin typeface="Arial"/>
                <a:cs typeface="Arial"/>
              </a:rPr>
              <a:t>1</a:t>
            </a:r>
            <a:r>
              <a:rPr sz="2800" spc="5" dirty="0">
                <a:latin typeface="Arial"/>
                <a:cs typeface="Arial"/>
              </a:rPr>
              <a:t>,</a:t>
            </a:r>
            <a:r>
              <a:rPr sz="2800" spc="-5" dirty="0">
                <a:latin typeface="Arial"/>
                <a:cs typeface="Arial"/>
              </a:rPr>
              <a:t>86</a:t>
            </a:r>
            <a:r>
              <a:rPr sz="2800" dirty="0">
                <a:latin typeface="Arial"/>
                <a:cs typeface="Arial"/>
              </a:rPr>
              <a:t>0</a:t>
            </a:r>
            <a:endParaRPr sz="2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49300" y="4003040"/>
            <a:ext cx="2447925" cy="436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356870" algn="l"/>
              </a:tabLst>
            </a:pPr>
            <a:r>
              <a:rPr sz="2800" dirty="0">
                <a:latin typeface="Arial"/>
                <a:cs typeface="Arial"/>
              </a:rPr>
              <a:t>•	</a:t>
            </a:r>
            <a:r>
              <a:rPr sz="2800" spc="-5" dirty="0">
                <a:latin typeface="Arial"/>
                <a:cs typeface="Arial"/>
              </a:rPr>
              <a:t>A</a:t>
            </a:r>
            <a:r>
              <a:rPr sz="2800" spc="5" dirty="0">
                <a:latin typeface="Arial"/>
                <a:cs typeface="Arial"/>
              </a:rPr>
              <a:t>C</a:t>
            </a:r>
            <a:r>
              <a:rPr sz="2800" spc="-2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=</a:t>
            </a:r>
            <a:r>
              <a:rPr sz="2800" spc="-2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$</a:t>
            </a:r>
            <a:r>
              <a:rPr sz="2800" spc="-15" dirty="0">
                <a:latin typeface="Arial"/>
                <a:cs typeface="Arial"/>
              </a:rPr>
              <a:t> </a:t>
            </a:r>
            <a:r>
              <a:rPr sz="2800" spc="-30" dirty="0">
                <a:latin typeface="Arial"/>
                <a:cs typeface="Arial"/>
              </a:rPr>
              <a:t>1</a:t>
            </a:r>
            <a:r>
              <a:rPr sz="2800" spc="-15" dirty="0">
                <a:latin typeface="Arial"/>
                <a:cs typeface="Arial"/>
              </a:rPr>
              <a:t>,</a:t>
            </a:r>
            <a:r>
              <a:rPr sz="2800" spc="-5" dirty="0">
                <a:latin typeface="Arial"/>
                <a:cs typeface="Arial"/>
              </a:rPr>
              <a:t>86</a:t>
            </a:r>
            <a:r>
              <a:rPr sz="2800" dirty="0">
                <a:latin typeface="Arial"/>
                <a:cs typeface="Arial"/>
              </a:rPr>
              <a:t>0</a:t>
            </a:r>
            <a:endParaRPr sz="2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925059" y="967333"/>
            <a:ext cx="2086610" cy="12871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25" dirty="0">
                <a:latin typeface="Comic Sans MS"/>
                <a:cs typeface="Comic Sans MS"/>
              </a:rPr>
              <a:t>T</a:t>
            </a:r>
            <a:r>
              <a:rPr sz="2000" spc="-10" dirty="0">
                <a:latin typeface="Comic Sans MS"/>
                <a:cs typeface="Comic Sans MS"/>
              </a:rPr>
              <a:t>h</a:t>
            </a:r>
            <a:r>
              <a:rPr sz="2000" spc="5" dirty="0">
                <a:latin typeface="Comic Sans MS"/>
                <a:cs typeface="Comic Sans MS"/>
              </a:rPr>
              <a:t>i</a:t>
            </a:r>
            <a:r>
              <a:rPr sz="2000" spc="-5" dirty="0">
                <a:latin typeface="Comic Sans MS"/>
                <a:cs typeface="Comic Sans MS"/>
              </a:rPr>
              <a:t>s</a:t>
            </a:r>
            <a:r>
              <a:rPr sz="2000" spc="-25" dirty="0">
                <a:latin typeface="Comic Sans MS"/>
                <a:cs typeface="Comic Sans MS"/>
              </a:rPr>
              <a:t> </a:t>
            </a:r>
            <a:r>
              <a:rPr sz="2000" spc="5" dirty="0">
                <a:latin typeface="Comic Sans MS"/>
                <a:cs typeface="Comic Sans MS"/>
              </a:rPr>
              <a:t>i</a:t>
            </a:r>
            <a:r>
              <a:rPr sz="2000" spc="-5" dirty="0">
                <a:latin typeface="Comic Sans MS"/>
                <a:cs typeface="Comic Sans MS"/>
              </a:rPr>
              <a:t>s</a:t>
            </a:r>
            <a:r>
              <a:rPr sz="2000" spc="-10" dirty="0">
                <a:latin typeface="Comic Sans MS"/>
                <a:cs typeface="Comic Sans MS"/>
              </a:rPr>
              <a:t> t</a:t>
            </a:r>
            <a:r>
              <a:rPr sz="2000" spc="10" dirty="0">
                <a:latin typeface="Comic Sans MS"/>
                <a:cs typeface="Comic Sans MS"/>
              </a:rPr>
              <a:t>h</a:t>
            </a:r>
            <a:r>
              <a:rPr sz="2000" spc="-5" dirty="0">
                <a:latin typeface="Comic Sans MS"/>
                <a:cs typeface="Comic Sans MS"/>
              </a:rPr>
              <a:t>e</a:t>
            </a:r>
            <a:r>
              <a:rPr sz="2000" spc="-30" dirty="0">
                <a:latin typeface="Comic Sans MS"/>
                <a:cs typeface="Comic Sans MS"/>
              </a:rPr>
              <a:t> </a:t>
            </a:r>
            <a:r>
              <a:rPr sz="2000" spc="-15" dirty="0">
                <a:latin typeface="Comic Sans MS"/>
                <a:cs typeface="Comic Sans MS"/>
              </a:rPr>
              <a:t>i</a:t>
            </a:r>
            <a:r>
              <a:rPr sz="2000" spc="-5" dirty="0">
                <a:latin typeface="Comic Sans MS"/>
                <a:cs typeface="Comic Sans MS"/>
              </a:rPr>
              <a:t>d</a:t>
            </a:r>
            <a:r>
              <a:rPr sz="2000" spc="-20" dirty="0">
                <a:latin typeface="Comic Sans MS"/>
                <a:cs typeface="Comic Sans MS"/>
              </a:rPr>
              <a:t>ea</a:t>
            </a:r>
            <a:r>
              <a:rPr sz="2000" spc="-5" dirty="0">
                <a:latin typeface="Comic Sans MS"/>
                <a:cs typeface="Comic Sans MS"/>
              </a:rPr>
              <a:t>l</a:t>
            </a:r>
            <a:endParaRPr sz="2000">
              <a:latin typeface="Comic Sans MS"/>
              <a:cs typeface="Comic Sans MS"/>
            </a:endParaRPr>
          </a:p>
          <a:p>
            <a:pPr marL="12700" marR="5080">
              <a:lnSpc>
                <a:spcPct val="100000"/>
              </a:lnSpc>
              <a:spcBef>
                <a:spcPts val="310"/>
              </a:spcBef>
            </a:pPr>
            <a:r>
              <a:rPr sz="2000" spc="-20" dirty="0">
                <a:latin typeface="Comic Sans MS"/>
                <a:cs typeface="Comic Sans MS"/>
              </a:rPr>
              <a:t>s</a:t>
            </a:r>
            <a:r>
              <a:rPr sz="2000" spc="-15" dirty="0">
                <a:latin typeface="Comic Sans MS"/>
                <a:cs typeface="Comic Sans MS"/>
              </a:rPr>
              <a:t>i</a:t>
            </a:r>
            <a:r>
              <a:rPr sz="2000" spc="5" dirty="0">
                <a:latin typeface="Comic Sans MS"/>
                <a:cs typeface="Comic Sans MS"/>
              </a:rPr>
              <a:t>t</a:t>
            </a:r>
            <a:r>
              <a:rPr sz="2000" spc="-15" dirty="0">
                <a:latin typeface="Comic Sans MS"/>
                <a:cs typeface="Comic Sans MS"/>
              </a:rPr>
              <a:t>u</a:t>
            </a:r>
            <a:r>
              <a:rPr sz="2000" spc="-20" dirty="0">
                <a:latin typeface="Comic Sans MS"/>
                <a:cs typeface="Comic Sans MS"/>
              </a:rPr>
              <a:t>a</a:t>
            </a:r>
            <a:r>
              <a:rPr sz="2000" spc="5" dirty="0">
                <a:latin typeface="Comic Sans MS"/>
                <a:cs typeface="Comic Sans MS"/>
              </a:rPr>
              <a:t>t</a:t>
            </a:r>
            <a:r>
              <a:rPr sz="2000" spc="-15" dirty="0">
                <a:latin typeface="Comic Sans MS"/>
                <a:cs typeface="Comic Sans MS"/>
              </a:rPr>
              <a:t>i</a:t>
            </a:r>
            <a:r>
              <a:rPr sz="2000" spc="-5" dirty="0">
                <a:latin typeface="Comic Sans MS"/>
                <a:cs typeface="Comic Sans MS"/>
              </a:rPr>
              <a:t>o</a:t>
            </a:r>
            <a:r>
              <a:rPr sz="2000" spc="-20" dirty="0">
                <a:latin typeface="Comic Sans MS"/>
                <a:cs typeface="Comic Sans MS"/>
              </a:rPr>
              <a:t>n</a:t>
            </a:r>
            <a:r>
              <a:rPr sz="2000" spc="-5" dirty="0">
                <a:latin typeface="Comic Sans MS"/>
                <a:cs typeface="Comic Sans MS"/>
              </a:rPr>
              <a:t>, </a:t>
            </a:r>
            <a:r>
              <a:rPr sz="2000" spc="-35" dirty="0">
                <a:latin typeface="Comic Sans MS"/>
                <a:cs typeface="Comic Sans MS"/>
              </a:rPr>
              <a:t>w</a:t>
            </a:r>
            <a:r>
              <a:rPr sz="2000" spc="10" dirty="0">
                <a:latin typeface="Comic Sans MS"/>
                <a:cs typeface="Comic Sans MS"/>
              </a:rPr>
              <a:t>h</a:t>
            </a:r>
            <a:r>
              <a:rPr sz="2000" spc="-20" dirty="0">
                <a:latin typeface="Comic Sans MS"/>
                <a:cs typeface="Comic Sans MS"/>
              </a:rPr>
              <a:t>e</a:t>
            </a:r>
            <a:r>
              <a:rPr sz="2000" spc="10" dirty="0">
                <a:latin typeface="Comic Sans MS"/>
                <a:cs typeface="Comic Sans MS"/>
              </a:rPr>
              <a:t>r</a:t>
            </a:r>
            <a:r>
              <a:rPr sz="2000" spc="-5" dirty="0">
                <a:latin typeface="Comic Sans MS"/>
                <a:cs typeface="Comic Sans MS"/>
              </a:rPr>
              <a:t>e </a:t>
            </a:r>
            <a:r>
              <a:rPr sz="2000" spc="-20" dirty="0">
                <a:latin typeface="Comic Sans MS"/>
                <a:cs typeface="Comic Sans MS"/>
              </a:rPr>
              <a:t>e</a:t>
            </a:r>
            <a:r>
              <a:rPr sz="2000" spc="0" dirty="0">
                <a:latin typeface="Comic Sans MS"/>
                <a:cs typeface="Comic Sans MS"/>
              </a:rPr>
              <a:t>v</a:t>
            </a:r>
            <a:r>
              <a:rPr sz="2000" spc="-20" dirty="0">
                <a:latin typeface="Comic Sans MS"/>
                <a:cs typeface="Comic Sans MS"/>
              </a:rPr>
              <a:t>e</a:t>
            </a:r>
            <a:r>
              <a:rPr sz="2000" spc="10" dirty="0">
                <a:latin typeface="Comic Sans MS"/>
                <a:cs typeface="Comic Sans MS"/>
              </a:rPr>
              <a:t>r</a:t>
            </a:r>
            <a:r>
              <a:rPr sz="2000" spc="-15" dirty="0">
                <a:latin typeface="Comic Sans MS"/>
                <a:cs typeface="Comic Sans MS"/>
              </a:rPr>
              <a:t>y</a:t>
            </a:r>
            <a:r>
              <a:rPr sz="2000" spc="-10" dirty="0">
                <a:latin typeface="Comic Sans MS"/>
                <a:cs typeface="Comic Sans MS"/>
              </a:rPr>
              <a:t>th</a:t>
            </a:r>
            <a:r>
              <a:rPr sz="2000" spc="5" dirty="0">
                <a:latin typeface="Comic Sans MS"/>
                <a:cs typeface="Comic Sans MS"/>
              </a:rPr>
              <a:t>i</a:t>
            </a:r>
            <a:r>
              <a:rPr sz="2000" spc="-20" dirty="0">
                <a:latin typeface="Comic Sans MS"/>
                <a:cs typeface="Comic Sans MS"/>
              </a:rPr>
              <a:t>n</a:t>
            </a:r>
            <a:r>
              <a:rPr sz="2000" spc="-5" dirty="0">
                <a:latin typeface="Comic Sans MS"/>
                <a:cs typeface="Comic Sans MS"/>
              </a:rPr>
              <a:t>g</a:t>
            </a:r>
            <a:r>
              <a:rPr sz="2000" spc="20" dirty="0">
                <a:latin typeface="Comic Sans MS"/>
                <a:cs typeface="Comic Sans MS"/>
              </a:rPr>
              <a:t> </a:t>
            </a:r>
            <a:r>
              <a:rPr sz="2000" spc="-10" dirty="0">
                <a:latin typeface="Comic Sans MS"/>
                <a:cs typeface="Comic Sans MS"/>
              </a:rPr>
              <a:t>g</a:t>
            </a:r>
            <a:r>
              <a:rPr sz="2000" spc="-5" dirty="0">
                <a:latin typeface="Comic Sans MS"/>
                <a:cs typeface="Comic Sans MS"/>
              </a:rPr>
              <a:t>o</a:t>
            </a:r>
            <a:r>
              <a:rPr sz="2000" dirty="0">
                <a:latin typeface="Comic Sans MS"/>
                <a:cs typeface="Comic Sans MS"/>
              </a:rPr>
              <a:t>e</a:t>
            </a:r>
            <a:r>
              <a:rPr sz="2000" spc="-5" dirty="0">
                <a:latin typeface="Comic Sans MS"/>
                <a:cs typeface="Comic Sans MS"/>
              </a:rPr>
              <a:t>s </a:t>
            </a:r>
            <a:r>
              <a:rPr sz="2000" spc="-20" dirty="0">
                <a:latin typeface="Comic Sans MS"/>
                <a:cs typeface="Comic Sans MS"/>
              </a:rPr>
              <a:t>a</a:t>
            </a:r>
            <a:r>
              <a:rPr sz="2000" spc="-5" dirty="0">
                <a:latin typeface="Comic Sans MS"/>
                <a:cs typeface="Comic Sans MS"/>
              </a:rPr>
              <a:t>cco</a:t>
            </a:r>
            <a:r>
              <a:rPr sz="2000" spc="10" dirty="0">
                <a:latin typeface="Comic Sans MS"/>
                <a:cs typeface="Comic Sans MS"/>
              </a:rPr>
              <a:t>r</a:t>
            </a:r>
            <a:r>
              <a:rPr sz="2000" spc="-5" dirty="0">
                <a:latin typeface="Comic Sans MS"/>
                <a:cs typeface="Comic Sans MS"/>
              </a:rPr>
              <a:t>d</a:t>
            </a:r>
            <a:r>
              <a:rPr sz="2000" spc="-15" dirty="0">
                <a:latin typeface="Comic Sans MS"/>
                <a:cs typeface="Comic Sans MS"/>
              </a:rPr>
              <a:t>i</a:t>
            </a:r>
            <a:r>
              <a:rPr sz="2000" spc="-20" dirty="0">
                <a:latin typeface="Comic Sans MS"/>
                <a:cs typeface="Comic Sans MS"/>
              </a:rPr>
              <a:t>n</a:t>
            </a:r>
            <a:r>
              <a:rPr sz="2000" spc="-5" dirty="0">
                <a:latin typeface="Comic Sans MS"/>
                <a:cs typeface="Comic Sans MS"/>
              </a:rPr>
              <a:t>g</a:t>
            </a:r>
            <a:r>
              <a:rPr sz="2000" dirty="0">
                <a:latin typeface="Comic Sans MS"/>
                <a:cs typeface="Comic Sans MS"/>
              </a:rPr>
              <a:t> </a:t>
            </a:r>
            <a:r>
              <a:rPr sz="2000" spc="-10" dirty="0">
                <a:latin typeface="Comic Sans MS"/>
                <a:cs typeface="Comic Sans MS"/>
              </a:rPr>
              <a:t>t</a:t>
            </a:r>
            <a:r>
              <a:rPr sz="2000" spc="-5" dirty="0">
                <a:latin typeface="Comic Sans MS"/>
                <a:cs typeface="Comic Sans MS"/>
              </a:rPr>
              <a:t>o</a:t>
            </a:r>
            <a:r>
              <a:rPr sz="2000" spc="-15" dirty="0">
                <a:latin typeface="Comic Sans MS"/>
                <a:cs typeface="Comic Sans MS"/>
              </a:rPr>
              <a:t> </a:t>
            </a:r>
            <a:r>
              <a:rPr sz="2000" spc="-20" dirty="0">
                <a:latin typeface="Comic Sans MS"/>
                <a:cs typeface="Comic Sans MS"/>
              </a:rPr>
              <a:t>p</a:t>
            </a:r>
            <a:r>
              <a:rPr sz="2000" spc="-5" dirty="0">
                <a:latin typeface="Comic Sans MS"/>
                <a:cs typeface="Comic Sans MS"/>
              </a:rPr>
              <a:t>l</a:t>
            </a:r>
            <a:r>
              <a:rPr sz="2000" dirty="0">
                <a:latin typeface="Comic Sans MS"/>
                <a:cs typeface="Comic Sans MS"/>
              </a:rPr>
              <a:t>a</a:t>
            </a:r>
            <a:r>
              <a:rPr sz="2000" spc="-20" dirty="0">
                <a:latin typeface="Comic Sans MS"/>
                <a:cs typeface="Comic Sans MS"/>
              </a:rPr>
              <a:t>n</a:t>
            </a:r>
            <a:r>
              <a:rPr sz="2000" spc="-5" dirty="0">
                <a:latin typeface="Comic Sans MS"/>
                <a:cs typeface="Comic Sans MS"/>
              </a:rPr>
              <a:t>.</a:t>
            </a:r>
            <a:endParaRPr sz="2000">
              <a:latin typeface="Comic Sans MS"/>
              <a:cs typeface="Comic Sans MS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69339" y="480567"/>
            <a:ext cx="1617980" cy="6794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0" dirty="0"/>
              <a:t>C</a:t>
            </a:r>
            <a:r>
              <a:rPr spc="-15" dirty="0"/>
              <a:t>a</a:t>
            </a:r>
            <a:r>
              <a:rPr spc="-10" dirty="0"/>
              <a:t>s</a:t>
            </a:r>
            <a:r>
              <a:rPr spc="-5" dirty="0"/>
              <a:t>e</a:t>
            </a:r>
            <a:r>
              <a:rPr spc="-25" dirty="0"/>
              <a:t> </a:t>
            </a:r>
            <a:r>
              <a:rPr spc="-5" dirty="0"/>
              <a:t>2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spc="-5" dirty="0"/>
              <a:t>47</a:t>
            </a:fld>
            <a:endParaRPr spc="-5" dirty="0"/>
          </a:p>
        </p:txBody>
      </p:sp>
      <p:sp>
        <p:nvSpPr>
          <p:cNvPr id="4" name="object 4"/>
          <p:cNvSpPr txBox="1"/>
          <p:nvPr/>
        </p:nvSpPr>
        <p:spPr>
          <a:xfrm>
            <a:off x="596900" y="1744471"/>
            <a:ext cx="2447925" cy="14452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356870" algn="l"/>
              </a:tabLst>
            </a:pPr>
            <a:r>
              <a:rPr sz="2800" dirty="0">
                <a:latin typeface="Arial"/>
                <a:cs typeface="Arial"/>
              </a:rPr>
              <a:t>•	</a:t>
            </a:r>
            <a:r>
              <a:rPr sz="2800" spc="-5" dirty="0">
                <a:latin typeface="Arial"/>
                <a:cs typeface="Arial"/>
              </a:rPr>
              <a:t>P</a:t>
            </a:r>
            <a:r>
              <a:rPr sz="2800" spc="5" dirty="0">
                <a:latin typeface="Arial"/>
                <a:cs typeface="Arial"/>
              </a:rPr>
              <a:t>V</a:t>
            </a:r>
            <a:r>
              <a:rPr sz="2800" spc="-3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=</a:t>
            </a:r>
            <a:r>
              <a:rPr sz="2800" spc="-2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$</a:t>
            </a:r>
            <a:r>
              <a:rPr sz="2800" spc="-15" dirty="0">
                <a:latin typeface="Arial"/>
                <a:cs typeface="Arial"/>
              </a:rPr>
              <a:t> </a:t>
            </a:r>
            <a:r>
              <a:rPr sz="2800" spc="-30" dirty="0">
                <a:latin typeface="Arial"/>
                <a:cs typeface="Arial"/>
              </a:rPr>
              <a:t>1</a:t>
            </a:r>
            <a:r>
              <a:rPr sz="2800" spc="5" dirty="0">
                <a:latin typeface="Arial"/>
                <a:cs typeface="Arial"/>
              </a:rPr>
              <a:t>,</a:t>
            </a:r>
            <a:r>
              <a:rPr sz="2800" spc="-5" dirty="0">
                <a:latin typeface="Arial"/>
                <a:cs typeface="Arial"/>
              </a:rPr>
              <a:t>90</a:t>
            </a:r>
            <a:r>
              <a:rPr sz="2800" dirty="0">
                <a:latin typeface="Arial"/>
                <a:cs typeface="Arial"/>
              </a:rPr>
              <a:t>0</a:t>
            </a:r>
            <a:endParaRPr sz="2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25"/>
              </a:spcBef>
              <a:tabLst>
                <a:tab pos="356870" algn="l"/>
              </a:tabLst>
            </a:pPr>
            <a:r>
              <a:rPr sz="2800" dirty="0">
                <a:latin typeface="Arial"/>
                <a:cs typeface="Arial"/>
              </a:rPr>
              <a:t>•	</a:t>
            </a:r>
            <a:r>
              <a:rPr sz="2800" spc="-5" dirty="0">
                <a:latin typeface="Arial"/>
                <a:cs typeface="Arial"/>
              </a:rPr>
              <a:t>E</a:t>
            </a:r>
            <a:r>
              <a:rPr sz="2800" spc="5" dirty="0">
                <a:latin typeface="Arial"/>
                <a:cs typeface="Arial"/>
              </a:rPr>
              <a:t>V</a:t>
            </a:r>
            <a:r>
              <a:rPr sz="2800" spc="-3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=</a:t>
            </a:r>
            <a:r>
              <a:rPr sz="2800" spc="-2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$</a:t>
            </a:r>
            <a:r>
              <a:rPr sz="2800" spc="-15" dirty="0">
                <a:latin typeface="Arial"/>
                <a:cs typeface="Arial"/>
              </a:rPr>
              <a:t> </a:t>
            </a:r>
            <a:r>
              <a:rPr sz="2800" spc="-30" dirty="0">
                <a:latin typeface="Arial"/>
                <a:cs typeface="Arial"/>
              </a:rPr>
              <a:t>1</a:t>
            </a:r>
            <a:r>
              <a:rPr sz="2800" spc="5" dirty="0">
                <a:latin typeface="Arial"/>
                <a:cs typeface="Arial"/>
              </a:rPr>
              <a:t>,</a:t>
            </a:r>
            <a:r>
              <a:rPr sz="2800" spc="-5" dirty="0">
                <a:latin typeface="Arial"/>
                <a:cs typeface="Arial"/>
              </a:rPr>
              <a:t>50</a:t>
            </a:r>
            <a:r>
              <a:rPr sz="2800" dirty="0">
                <a:latin typeface="Arial"/>
                <a:cs typeface="Arial"/>
              </a:rPr>
              <a:t>0</a:t>
            </a:r>
            <a:endParaRPr sz="2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695"/>
              </a:spcBef>
              <a:tabLst>
                <a:tab pos="356870" algn="l"/>
              </a:tabLst>
            </a:pPr>
            <a:r>
              <a:rPr sz="2800" dirty="0">
                <a:latin typeface="Arial"/>
                <a:cs typeface="Arial"/>
              </a:rPr>
              <a:t>•	</a:t>
            </a:r>
            <a:r>
              <a:rPr sz="2800" spc="-5" dirty="0">
                <a:latin typeface="Arial"/>
                <a:cs typeface="Arial"/>
              </a:rPr>
              <a:t>A</a:t>
            </a:r>
            <a:r>
              <a:rPr sz="2800" spc="5" dirty="0">
                <a:latin typeface="Arial"/>
                <a:cs typeface="Arial"/>
              </a:rPr>
              <a:t>C</a:t>
            </a:r>
            <a:r>
              <a:rPr sz="2800" spc="-2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=</a:t>
            </a:r>
            <a:r>
              <a:rPr sz="2800" spc="-2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$</a:t>
            </a:r>
            <a:r>
              <a:rPr sz="2800" spc="-15" dirty="0">
                <a:latin typeface="Arial"/>
                <a:cs typeface="Arial"/>
              </a:rPr>
              <a:t> </a:t>
            </a:r>
            <a:r>
              <a:rPr sz="2800" spc="-30" dirty="0">
                <a:latin typeface="Arial"/>
                <a:cs typeface="Arial"/>
              </a:rPr>
              <a:t>1</a:t>
            </a:r>
            <a:r>
              <a:rPr sz="2800" spc="-15" dirty="0">
                <a:latin typeface="Arial"/>
                <a:cs typeface="Arial"/>
              </a:rPr>
              <a:t>,</a:t>
            </a:r>
            <a:r>
              <a:rPr sz="2800" spc="-5" dirty="0">
                <a:latin typeface="Arial"/>
                <a:cs typeface="Arial"/>
              </a:rPr>
              <a:t>70</a:t>
            </a:r>
            <a:r>
              <a:rPr sz="2800" dirty="0">
                <a:latin typeface="Arial"/>
                <a:cs typeface="Arial"/>
              </a:rPr>
              <a:t>0</a:t>
            </a:r>
            <a:endParaRPr sz="2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635500" y="969355"/>
            <a:ext cx="3054350" cy="143256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z="1800" dirty="0">
                <a:latin typeface="Comic Sans MS"/>
                <a:cs typeface="Comic Sans MS"/>
              </a:rPr>
              <a:t>In</a:t>
            </a:r>
            <a:r>
              <a:rPr sz="1800" spc="-15" dirty="0">
                <a:latin typeface="Comic Sans MS"/>
                <a:cs typeface="Comic Sans MS"/>
              </a:rPr>
              <a:t> </a:t>
            </a:r>
            <a:r>
              <a:rPr sz="1800" spc="-10" dirty="0">
                <a:latin typeface="Comic Sans MS"/>
                <a:cs typeface="Comic Sans MS"/>
              </a:rPr>
              <a:t>t</a:t>
            </a:r>
            <a:r>
              <a:rPr sz="1800" spc="-15" dirty="0">
                <a:latin typeface="Comic Sans MS"/>
                <a:cs typeface="Comic Sans MS"/>
              </a:rPr>
              <a:t>h</a:t>
            </a:r>
            <a:r>
              <a:rPr sz="1800" dirty="0">
                <a:latin typeface="Comic Sans MS"/>
                <a:cs typeface="Comic Sans MS"/>
              </a:rPr>
              <a:t>is </a:t>
            </a:r>
            <a:r>
              <a:rPr sz="1800" spc="-10" dirty="0">
                <a:latin typeface="Comic Sans MS"/>
                <a:cs typeface="Comic Sans MS"/>
              </a:rPr>
              <a:t>C</a:t>
            </a:r>
            <a:r>
              <a:rPr sz="1800" spc="-15" dirty="0">
                <a:latin typeface="Comic Sans MS"/>
                <a:cs typeface="Comic Sans MS"/>
              </a:rPr>
              <a:t>a</a:t>
            </a:r>
            <a:r>
              <a:rPr sz="1800" spc="5" dirty="0">
                <a:latin typeface="Comic Sans MS"/>
                <a:cs typeface="Comic Sans MS"/>
              </a:rPr>
              <a:t>s</a:t>
            </a:r>
            <a:r>
              <a:rPr sz="1800" spc="-5" dirty="0">
                <a:latin typeface="Comic Sans MS"/>
                <a:cs typeface="Comic Sans MS"/>
              </a:rPr>
              <a:t>e</a:t>
            </a:r>
            <a:r>
              <a:rPr sz="1800" dirty="0">
                <a:latin typeface="Comic Sans MS"/>
                <a:cs typeface="Comic Sans MS"/>
              </a:rPr>
              <a:t>,</a:t>
            </a:r>
            <a:r>
              <a:rPr sz="1800" spc="-25" dirty="0">
                <a:latin typeface="Comic Sans MS"/>
                <a:cs typeface="Comic Sans MS"/>
              </a:rPr>
              <a:t> </a:t>
            </a:r>
            <a:r>
              <a:rPr sz="1800" spc="10" dirty="0">
                <a:latin typeface="Comic Sans MS"/>
                <a:cs typeface="Comic Sans MS"/>
              </a:rPr>
              <a:t>w</a:t>
            </a:r>
            <a:r>
              <a:rPr sz="1800" dirty="0">
                <a:latin typeface="Comic Sans MS"/>
                <a:cs typeface="Comic Sans MS"/>
              </a:rPr>
              <a:t>i</a:t>
            </a:r>
            <a:r>
              <a:rPr sz="1800" spc="-10" dirty="0">
                <a:latin typeface="Comic Sans MS"/>
                <a:cs typeface="Comic Sans MS"/>
              </a:rPr>
              <a:t>t</a:t>
            </a:r>
            <a:r>
              <a:rPr sz="1800" spc="-15" dirty="0">
                <a:latin typeface="Comic Sans MS"/>
                <a:cs typeface="Comic Sans MS"/>
              </a:rPr>
              <a:t>ho</a:t>
            </a:r>
            <a:r>
              <a:rPr sz="1800" spc="-5" dirty="0">
                <a:latin typeface="Comic Sans MS"/>
                <a:cs typeface="Comic Sans MS"/>
              </a:rPr>
              <a:t>u</a:t>
            </a:r>
            <a:r>
              <a:rPr sz="1800" dirty="0">
                <a:latin typeface="Comic Sans MS"/>
                <a:cs typeface="Comic Sans MS"/>
              </a:rPr>
              <a:t>t</a:t>
            </a:r>
            <a:r>
              <a:rPr sz="1800" spc="-10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E</a:t>
            </a:r>
            <a:r>
              <a:rPr sz="1800" spc="-15" dirty="0">
                <a:latin typeface="Comic Sans MS"/>
                <a:cs typeface="Comic Sans MS"/>
              </a:rPr>
              <a:t>a</a:t>
            </a:r>
            <a:r>
              <a:rPr sz="1800" spc="-5" dirty="0">
                <a:latin typeface="Comic Sans MS"/>
                <a:cs typeface="Comic Sans MS"/>
              </a:rPr>
              <a:t>r</a:t>
            </a:r>
            <a:r>
              <a:rPr sz="1800" spc="-10" dirty="0">
                <a:latin typeface="Comic Sans MS"/>
                <a:cs typeface="Comic Sans MS"/>
              </a:rPr>
              <a:t>n</a:t>
            </a:r>
            <a:r>
              <a:rPr sz="1800" spc="-5" dirty="0">
                <a:latin typeface="Comic Sans MS"/>
                <a:cs typeface="Comic Sans MS"/>
              </a:rPr>
              <a:t>e</a:t>
            </a:r>
            <a:r>
              <a:rPr sz="1800" dirty="0">
                <a:latin typeface="Comic Sans MS"/>
                <a:cs typeface="Comic Sans MS"/>
              </a:rPr>
              <a:t>d</a:t>
            </a:r>
            <a:endParaRPr sz="1800">
              <a:latin typeface="Comic Sans MS"/>
              <a:cs typeface="Comic Sans MS"/>
            </a:endParaRPr>
          </a:p>
          <a:p>
            <a:pPr marL="12700" marR="45720">
              <a:lnSpc>
                <a:spcPct val="100000"/>
              </a:lnSpc>
              <a:spcBef>
                <a:spcPts val="285"/>
              </a:spcBef>
            </a:pPr>
            <a:r>
              <a:rPr sz="1800" dirty="0">
                <a:latin typeface="Comic Sans MS"/>
                <a:cs typeface="Comic Sans MS"/>
              </a:rPr>
              <a:t>V</a:t>
            </a:r>
            <a:r>
              <a:rPr sz="1800" spc="-15" dirty="0">
                <a:latin typeface="Comic Sans MS"/>
                <a:cs typeface="Comic Sans MS"/>
              </a:rPr>
              <a:t>a</a:t>
            </a:r>
            <a:r>
              <a:rPr sz="1800" spc="5" dirty="0">
                <a:latin typeface="Comic Sans MS"/>
                <a:cs typeface="Comic Sans MS"/>
              </a:rPr>
              <a:t>l</a:t>
            </a:r>
            <a:r>
              <a:rPr sz="1800" spc="-5" dirty="0">
                <a:latin typeface="Comic Sans MS"/>
                <a:cs typeface="Comic Sans MS"/>
              </a:rPr>
              <a:t>u</a:t>
            </a:r>
            <a:r>
              <a:rPr sz="1800" dirty="0">
                <a:latin typeface="Comic Sans MS"/>
                <a:cs typeface="Comic Sans MS"/>
              </a:rPr>
              <a:t>e</a:t>
            </a:r>
            <a:r>
              <a:rPr sz="1800" spc="-5" dirty="0">
                <a:latin typeface="Comic Sans MS"/>
                <a:cs typeface="Comic Sans MS"/>
              </a:rPr>
              <a:t> </a:t>
            </a:r>
            <a:r>
              <a:rPr sz="1800" spc="-10" dirty="0">
                <a:latin typeface="Comic Sans MS"/>
                <a:cs typeface="Comic Sans MS"/>
              </a:rPr>
              <a:t>m</a:t>
            </a:r>
            <a:r>
              <a:rPr sz="1800" spc="-5" dirty="0">
                <a:latin typeface="Comic Sans MS"/>
                <a:cs typeface="Comic Sans MS"/>
              </a:rPr>
              <a:t>e</a:t>
            </a:r>
            <a:r>
              <a:rPr sz="1800" spc="-15" dirty="0">
                <a:latin typeface="Comic Sans MS"/>
                <a:cs typeface="Comic Sans MS"/>
              </a:rPr>
              <a:t>a</a:t>
            </a:r>
            <a:r>
              <a:rPr sz="1800" spc="5" dirty="0">
                <a:latin typeface="Comic Sans MS"/>
                <a:cs typeface="Comic Sans MS"/>
              </a:rPr>
              <a:t>s</a:t>
            </a:r>
            <a:r>
              <a:rPr sz="1800" spc="-5" dirty="0">
                <a:latin typeface="Comic Sans MS"/>
                <a:cs typeface="Comic Sans MS"/>
              </a:rPr>
              <a:t>ure</a:t>
            </a:r>
            <a:r>
              <a:rPr sz="1800" spc="-10" dirty="0">
                <a:latin typeface="Comic Sans MS"/>
                <a:cs typeface="Comic Sans MS"/>
              </a:rPr>
              <a:t>m</a:t>
            </a:r>
            <a:r>
              <a:rPr sz="1800" spc="-5" dirty="0">
                <a:latin typeface="Comic Sans MS"/>
                <a:cs typeface="Comic Sans MS"/>
              </a:rPr>
              <a:t>e</a:t>
            </a:r>
            <a:r>
              <a:rPr sz="1800" spc="-10" dirty="0">
                <a:latin typeface="Comic Sans MS"/>
                <a:cs typeface="Comic Sans MS"/>
              </a:rPr>
              <a:t>nt</a:t>
            </a:r>
            <a:r>
              <a:rPr sz="1800" spc="5" dirty="0">
                <a:latin typeface="Comic Sans MS"/>
                <a:cs typeface="Comic Sans MS"/>
              </a:rPr>
              <a:t>s</a:t>
            </a:r>
            <a:r>
              <a:rPr sz="1800" dirty="0">
                <a:latin typeface="Comic Sans MS"/>
                <a:cs typeface="Comic Sans MS"/>
              </a:rPr>
              <a:t>,</a:t>
            </a:r>
            <a:r>
              <a:rPr sz="1800" spc="-10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it </a:t>
            </a:r>
            <a:r>
              <a:rPr sz="1800" spc="-15" dirty="0">
                <a:latin typeface="Comic Sans MS"/>
                <a:cs typeface="Comic Sans MS"/>
              </a:rPr>
              <a:t>a</a:t>
            </a:r>
            <a:r>
              <a:rPr sz="1800" spc="-10" dirty="0">
                <a:latin typeface="Comic Sans MS"/>
                <a:cs typeface="Comic Sans MS"/>
              </a:rPr>
              <a:t>pp</a:t>
            </a:r>
            <a:r>
              <a:rPr sz="1800" spc="-5" dirty="0">
                <a:latin typeface="Comic Sans MS"/>
                <a:cs typeface="Comic Sans MS"/>
              </a:rPr>
              <a:t>e</a:t>
            </a:r>
            <a:r>
              <a:rPr sz="1800" spc="-15" dirty="0">
                <a:latin typeface="Comic Sans MS"/>
                <a:cs typeface="Comic Sans MS"/>
              </a:rPr>
              <a:t>a</a:t>
            </a:r>
            <a:r>
              <a:rPr sz="1800" spc="-5" dirty="0">
                <a:latin typeface="Comic Sans MS"/>
                <a:cs typeface="Comic Sans MS"/>
              </a:rPr>
              <a:t>r</a:t>
            </a:r>
            <a:r>
              <a:rPr sz="1800" dirty="0">
                <a:latin typeface="Comic Sans MS"/>
                <a:cs typeface="Comic Sans MS"/>
              </a:rPr>
              <a:t>s</a:t>
            </a:r>
            <a:r>
              <a:rPr sz="1800" spc="10" dirty="0">
                <a:latin typeface="Comic Sans MS"/>
                <a:cs typeface="Comic Sans MS"/>
              </a:rPr>
              <a:t> w</a:t>
            </a:r>
            <a:r>
              <a:rPr sz="1800" spc="-30" dirty="0">
                <a:latin typeface="Comic Sans MS"/>
                <a:cs typeface="Comic Sans MS"/>
              </a:rPr>
              <a:t>e</a:t>
            </a:r>
            <a:r>
              <a:rPr sz="1800" spc="10" dirty="0">
                <a:latin typeface="Comic Sans MS"/>
                <a:cs typeface="Comic Sans MS"/>
              </a:rPr>
              <a:t>’</a:t>
            </a:r>
            <a:r>
              <a:rPr sz="1800" spc="-5" dirty="0">
                <a:latin typeface="Comic Sans MS"/>
                <a:cs typeface="Comic Sans MS"/>
              </a:rPr>
              <a:t>r</a:t>
            </a:r>
            <a:r>
              <a:rPr sz="1800" dirty="0">
                <a:latin typeface="Comic Sans MS"/>
                <a:cs typeface="Comic Sans MS"/>
              </a:rPr>
              <a:t>e</a:t>
            </a:r>
            <a:r>
              <a:rPr sz="1800" spc="-5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in</a:t>
            </a:r>
            <a:r>
              <a:rPr sz="1800" spc="-20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g</a:t>
            </a:r>
            <a:r>
              <a:rPr sz="1800" spc="-15" dirty="0">
                <a:latin typeface="Comic Sans MS"/>
                <a:cs typeface="Comic Sans MS"/>
              </a:rPr>
              <a:t>oo</a:t>
            </a:r>
            <a:r>
              <a:rPr sz="1800" dirty="0">
                <a:latin typeface="Comic Sans MS"/>
                <a:cs typeface="Comic Sans MS"/>
              </a:rPr>
              <a:t>d</a:t>
            </a:r>
            <a:r>
              <a:rPr sz="1800" spc="-5" dirty="0">
                <a:latin typeface="Comic Sans MS"/>
                <a:cs typeface="Comic Sans MS"/>
              </a:rPr>
              <a:t> </a:t>
            </a:r>
            <a:r>
              <a:rPr sz="1800" spc="5" dirty="0">
                <a:latin typeface="Comic Sans MS"/>
                <a:cs typeface="Comic Sans MS"/>
              </a:rPr>
              <a:t>s</a:t>
            </a:r>
            <a:r>
              <a:rPr sz="1800" spc="-15" dirty="0">
                <a:latin typeface="Comic Sans MS"/>
                <a:cs typeface="Comic Sans MS"/>
              </a:rPr>
              <a:t>ha</a:t>
            </a:r>
            <a:r>
              <a:rPr sz="1800" spc="-10" dirty="0">
                <a:latin typeface="Comic Sans MS"/>
                <a:cs typeface="Comic Sans MS"/>
              </a:rPr>
              <a:t>p</a:t>
            </a:r>
            <a:r>
              <a:rPr sz="1800" spc="-5" dirty="0">
                <a:latin typeface="Comic Sans MS"/>
                <a:cs typeface="Comic Sans MS"/>
              </a:rPr>
              <a:t>e</a:t>
            </a:r>
            <a:r>
              <a:rPr sz="1800" dirty="0">
                <a:latin typeface="Comic Sans MS"/>
                <a:cs typeface="Comic Sans MS"/>
              </a:rPr>
              <a:t>. E</a:t>
            </a:r>
            <a:r>
              <a:rPr sz="1800" spc="-10" dirty="0">
                <a:latin typeface="Comic Sans MS"/>
                <a:cs typeface="Comic Sans MS"/>
              </a:rPr>
              <a:t>xp</a:t>
            </a:r>
            <a:r>
              <a:rPr sz="1800" spc="-5" dirty="0">
                <a:latin typeface="Comic Sans MS"/>
                <a:cs typeface="Comic Sans MS"/>
              </a:rPr>
              <a:t>e</a:t>
            </a:r>
            <a:r>
              <a:rPr sz="1800" spc="-10" dirty="0">
                <a:latin typeface="Comic Sans MS"/>
                <a:cs typeface="Comic Sans MS"/>
              </a:rPr>
              <a:t>n</a:t>
            </a:r>
            <a:r>
              <a:rPr sz="1800" spc="-5" dirty="0">
                <a:latin typeface="Comic Sans MS"/>
                <a:cs typeface="Comic Sans MS"/>
              </a:rPr>
              <a:t>d</a:t>
            </a:r>
            <a:r>
              <a:rPr sz="1800" dirty="0">
                <a:latin typeface="Comic Sans MS"/>
                <a:cs typeface="Comic Sans MS"/>
              </a:rPr>
              <a:t>i</a:t>
            </a:r>
            <a:r>
              <a:rPr sz="1800" spc="-10" dirty="0">
                <a:latin typeface="Comic Sans MS"/>
                <a:cs typeface="Comic Sans MS"/>
              </a:rPr>
              <a:t>t</a:t>
            </a:r>
            <a:r>
              <a:rPr sz="1800" spc="-5" dirty="0">
                <a:latin typeface="Comic Sans MS"/>
                <a:cs typeface="Comic Sans MS"/>
              </a:rPr>
              <a:t>ure</a:t>
            </a:r>
            <a:r>
              <a:rPr sz="1800" dirty="0">
                <a:latin typeface="Comic Sans MS"/>
                <a:cs typeface="Comic Sans MS"/>
              </a:rPr>
              <a:t>s</a:t>
            </a:r>
            <a:r>
              <a:rPr sz="1800" spc="15" dirty="0">
                <a:latin typeface="Comic Sans MS"/>
                <a:cs typeface="Comic Sans MS"/>
              </a:rPr>
              <a:t> </a:t>
            </a:r>
            <a:r>
              <a:rPr sz="1800" spc="-15" dirty="0">
                <a:latin typeface="Comic Sans MS"/>
                <a:cs typeface="Comic Sans MS"/>
              </a:rPr>
              <a:t>a</a:t>
            </a:r>
            <a:r>
              <a:rPr sz="1800" spc="-5" dirty="0">
                <a:latin typeface="Comic Sans MS"/>
                <a:cs typeface="Comic Sans MS"/>
              </a:rPr>
              <a:t>r</a:t>
            </a:r>
            <a:r>
              <a:rPr sz="1800" dirty="0">
                <a:latin typeface="Comic Sans MS"/>
                <a:cs typeface="Comic Sans MS"/>
              </a:rPr>
              <a:t>e</a:t>
            </a:r>
            <a:r>
              <a:rPr sz="1800" spc="-10" dirty="0">
                <a:latin typeface="Comic Sans MS"/>
                <a:cs typeface="Comic Sans MS"/>
              </a:rPr>
              <a:t> </a:t>
            </a:r>
            <a:r>
              <a:rPr sz="1800" spc="5" dirty="0">
                <a:latin typeface="Comic Sans MS"/>
                <a:cs typeface="Comic Sans MS"/>
              </a:rPr>
              <a:t>l</a:t>
            </a:r>
            <a:r>
              <a:rPr sz="1800" spc="-5" dirty="0">
                <a:latin typeface="Comic Sans MS"/>
                <a:cs typeface="Comic Sans MS"/>
              </a:rPr>
              <a:t>e</a:t>
            </a:r>
            <a:r>
              <a:rPr sz="1800" spc="-15" dirty="0">
                <a:latin typeface="Comic Sans MS"/>
                <a:cs typeface="Comic Sans MS"/>
              </a:rPr>
              <a:t>s</a:t>
            </a:r>
            <a:r>
              <a:rPr sz="1800" dirty="0">
                <a:latin typeface="Comic Sans MS"/>
                <a:cs typeface="Comic Sans MS"/>
              </a:rPr>
              <a:t>s</a:t>
            </a:r>
            <a:r>
              <a:rPr sz="1800" spc="5" dirty="0">
                <a:latin typeface="Comic Sans MS"/>
                <a:cs typeface="Comic Sans MS"/>
              </a:rPr>
              <a:t> </a:t>
            </a:r>
            <a:r>
              <a:rPr sz="1800" spc="-10" dirty="0">
                <a:latin typeface="Comic Sans MS"/>
                <a:cs typeface="Comic Sans MS"/>
              </a:rPr>
              <a:t>t</a:t>
            </a:r>
            <a:r>
              <a:rPr sz="1800" spc="-15" dirty="0">
                <a:latin typeface="Comic Sans MS"/>
                <a:cs typeface="Comic Sans MS"/>
              </a:rPr>
              <a:t>ha</a:t>
            </a:r>
            <a:r>
              <a:rPr sz="1800" dirty="0">
                <a:latin typeface="Comic Sans MS"/>
                <a:cs typeface="Comic Sans MS"/>
              </a:rPr>
              <a:t>n </a:t>
            </a:r>
            <a:r>
              <a:rPr sz="1800" spc="-10" dirty="0">
                <a:latin typeface="Comic Sans MS"/>
                <a:cs typeface="Comic Sans MS"/>
              </a:rPr>
              <a:t>p</a:t>
            </a:r>
            <a:r>
              <a:rPr sz="1800" spc="5" dirty="0">
                <a:latin typeface="Comic Sans MS"/>
                <a:cs typeface="Comic Sans MS"/>
              </a:rPr>
              <a:t>l</a:t>
            </a:r>
            <a:r>
              <a:rPr sz="1800" spc="-15" dirty="0">
                <a:latin typeface="Comic Sans MS"/>
                <a:cs typeface="Comic Sans MS"/>
              </a:rPr>
              <a:t>a</a:t>
            </a:r>
            <a:r>
              <a:rPr sz="1800" spc="-10" dirty="0">
                <a:latin typeface="Comic Sans MS"/>
                <a:cs typeface="Comic Sans MS"/>
              </a:rPr>
              <a:t>nn</a:t>
            </a:r>
            <a:r>
              <a:rPr sz="1800" spc="-5" dirty="0">
                <a:latin typeface="Comic Sans MS"/>
                <a:cs typeface="Comic Sans MS"/>
              </a:rPr>
              <a:t>ed</a:t>
            </a:r>
            <a:r>
              <a:rPr sz="1800" dirty="0">
                <a:latin typeface="Comic Sans MS"/>
                <a:cs typeface="Comic Sans MS"/>
              </a:rPr>
              <a:t>.</a:t>
            </a:r>
            <a:endParaRPr sz="1800">
              <a:latin typeface="Comic Sans MS"/>
              <a:cs typeface="Comic Sans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64540" y="4850383"/>
            <a:ext cx="3259454" cy="881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5" dirty="0">
                <a:latin typeface="Arial"/>
                <a:cs typeface="Arial"/>
              </a:rPr>
              <a:t>Spe</a:t>
            </a:r>
            <a:r>
              <a:rPr sz="2800" spc="-30" dirty="0">
                <a:latin typeface="Arial"/>
                <a:cs typeface="Arial"/>
              </a:rPr>
              <a:t>n</a:t>
            </a:r>
            <a:r>
              <a:rPr sz="2800" spc="-5" dirty="0">
                <a:latin typeface="Arial"/>
                <a:cs typeface="Arial"/>
              </a:rPr>
              <a:t>d</a:t>
            </a:r>
            <a:r>
              <a:rPr sz="2800" dirty="0">
                <a:latin typeface="Arial"/>
                <a:cs typeface="Arial"/>
              </a:rPr>
              <a:t>i</a:t>
            </a:r>
            <a:r>
              <a:rPr sz="2800" spc="-30" dirty="0">
                <a:latin typeface="Arial"/>
                <a:cs typeface="Arial"/>
              </a:rPr>
              <a:t>n</a:t>
            </a:r>
            <a:r>
              <a:rPr sz="2800" dirty="0">
                <a:latin typeface="Arial"/>
                <a:cs typeface="Arial"/>
              </a:rPr>
              <a:t>g </a:t>
            </a:r>
            <a:r>
              <a:rPr sz="2800" spc="-240" dirty="0">
                <a:latin typeface="Arial"/>
                <a:cs typeface="Arial"/>
              </a:rPr>
              <a:t>V</a:t>
            </a:r>
            <a:r>
              <a:rPr sz="2800" spc="-30" dirty="0">
                <a:latin typeface="Arial"/>
                <a:cs typeface="Arial"/>
              </a:rPr>
              <a:t>ar</a:t>
            </a:r>
            <a:r>
              <a:rPr sz="2800" spc="-25" dirty="0">
                <a:latin typeface="Arial"/>
                <a:cs typeface="Arial"/>
              </a:rPr>
              <a:t>i</a:t>
            </a:r>
            <a:r>
              <a:rPr sz="2800" spc="-55" dirty="0">
                <a:latin typeface="Arial"/>
                <a:cs typeface="Arial"/>
              </a:rPr>
              <a:t>an</a:t>
            </a:r>
            <a:r>
              <a:rPr sz="2800" spc="-15" dirty="0">
                <a:latin typeface="Arial"/>
                <a:cs typeface="Arial"/>
              </a:rPr>
              <a:t>c</a:t>
            </a:r>
            <a:r>
              <a:rPr sz="2800" dirty="0">
                <a:latin typeface="Arial"/>
                <a:cs typeface="Arial"/>
              </a:rPr>
              <a:t>e</a:t>
            </a:r>
            <a:endParaRPr sz="2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45"/>
              </a:spcBef>
              <a:tabLst>
                <a:tab pos="1838325" algn="l"/>
              </a:tabLst>
            </a:pPr>
            <a:r>
              <a:rPr sz="2800" dirty="0">
                <a:latin typeface="Arial"/>
                <a:cs typeface="Arial"/>
              </a:rPr>
              <a:t>=</a:t>
            </a:r>
            <a:r>
              <a:rPr sz="2800" spc="-2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E</a:t>
            </a:r>
            <a:r>
              <a:rPr sz="2800" spc="5" dirty="0">
                <a:latin typeface="Arial"/>
                <a:cs typeface="Arial"/>
              </a:rPr>
              <a:t>V</a:t>
            </a:r>
            <a:r>
              <a:rPr sz="2800" spc="-3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–</a:t>
            </a:r>
            <a:r>
              <a:rPr sz="2800" spc="-16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A</a:t>
            </a:r>
            <a:r>
              <a:rPr sz="2800" spc="5" dirty="0">
                <a:latin typeface="Arial"/>
                <a:cs typeface="Arial"/>
              </a:rPr>
              <a:t>C</a:t>
            </a:r>
            <a:r>
              <a:rPr sz="2800" dirty="0">
                <a:latin typeface="Arial"/>
                <a:cs typeface="Arial"/>
              </a:rPr>
              <a:t>	=</a:t>
            </a:r>
            <a:r>
              <a:rPr sz="2800" spc="-2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-</a:t>
            </a:r>
            <a:r>
              <a:rPr sz="2800" spc="-1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$</a:t>
            </a:r>
            <a:r>
              <a:rPr sz="2800" spc="-1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2</a:t>
            </a:r>
            <a:r>
              <a:rPr sz="2800" spc="-30" dirty="0">
                <a:latin typeface="Arial"/>
                <a:cs typeface="Arial"/>
              </a:rPr>
              <a:t>0</a:t>
            </a:r>
            <a:r>
              <a:rPr sz="2800" dirty="0">
                <a:latin typeface="Arial"/>
                <a:cs typeface="Arial"/>
              </a:rPr>
              <a:t>0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45539" y="328167"/>
            <a:ext cx="1617980" cy="6794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0" dirty="0"/>
              <a:t>C</a:t>
            </a:r>
            <a:r>
              <a:rPr spc="-15" dirty="0"/>
              <a:t>a</a:t>
            </a:r>
            <a:r>
              <a:rPr spc="-10" dirty="0"/>
              <a:t>s</a:t>
            </a:r>
            <a:r>
              <a:rPr spc="-5" dirty="0"/>
              <a:t>e</a:t>
            </a:r>
            <a:r>
              <a:rPr spc="-25" dirty="0"/>
              <a:t> </a:t>
            </a:r>
            <a:r>
              <a:rPr spc="-5" dirty="0"/>
              <a:t>2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spc="-5" dirty="0"/>
              <a:t>48</a:t>
            </a:fld>
            <a:endParaRPr spc="-5" dirty="0"/>
          </a:p>
        </p:txBody>
      </p:sp>
      <p:sp>
        <p:nvSpPr>
          <p:cNvPr id="4" name="object 4"/>
          <p:cNvSpPr txBox="1"/>
          <p:nvPr/>
        </p:nvSpPr>
        <p:spPr>
          <a:xfrm>
            <a:off x="596900" y="1756664"/>
            <a:ext cx="2447925" cy="1448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356870" algn="l"/>
              </a:tabLst>
            </a:pPr>
            <a:r>
              <a:rPr sz="2800" dirty="0">
                <a:latin typeface="Arial"/>
                <a:cs typeface="Arial"/>
              </a:rPr>
              <a:t>•	</a:t>
            </a:r>
            <a:r>
              <a:rPr sz="2800" spc="-25" dirty="0">
                <a:latin typeface="Arial"/>
                <a:cs typeface="Arial"/>
              </a:rPr>
              <a:t>P</a:t>
            </a:r>
            <a:r>
              <a:rPr sz="2800" spc="5" dirty="0">
                <a:latin typeface="Arial"/>
                <a:cs typeface="Arial"/>
              </a:rPr>
              <a:t>V</a:t>
            </a:r>
            <a:r>
              <a:rPr sz="2800" spc="-3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=</a:t>
            </a:r>
            <a:r>
              <a:rPr sz="2800" spc="-2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$</a:t>
            </a:r>
            <a:r>
              <a:rPr sz="2800" spc="-1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1</a:t>
            </a:r>
            <a:r>
              <a:rPr sz="2800" spc="5" dirty="0">
                <a:latin typeface="Arial"/>
                <a:cs typeface="Arial"/>
              </a:rPr>
              <a:t>,</a:t>
            </a:r>
            <a:r>
              <a:rPr sz="2800" spc="-5" dirty="0">
                <a:latin typeface="Arial"/>
                <a:cs typeface="Arial"/>
              </a:rPr>
              <a:t>90</a:t>
            </a:r>
            <a:r>
              <a:rPr sz="2800" dirty="0">
                <a:latin typeface="Arial"/>
                <a:cs typeface="Arial"/>
              </a:rPr>
              <a:t>0</a:t>
            </a:r>
            <a:endParaRPr sz="2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50"/>
              </a:spcBef>
              <a:tabLst>
                <a:tab pos="356870" algn="l"/>
              </a:tabLst>
            </a:pPr>
            <a:r>
              <a:rPr sz="2800" dirty="0">
                <a:latin typeface="Arial"/>
                <a:cs typeface="Arial"/>
              </a:rPr>
              <a:t>•	</a:t>
            </a:r>
            <a:r>
              <a:rPr sz="2800" spc="-5" dirty="0">
                <a:latin typeface="Arial"/>
                <a:cs typeface="Arial"/>
              </a:rPr>
              <a:t>E</a:t>
            </a:r>
            <a:r>
              <a:rPr sz="2800" spc="5" dirty="0">
                <a:latin typeface="Arial"/>
                <a:cs typeface="Arial"/>
              </a:rPr>
              <a:t>V</a:t>
            </a:r>
            <a:r>
              <a:rPr sz="2800" spc="-3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=</a:t>
            </a:r>
            <a:r>
              <a:rPr sz="2800" spc="-2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$</a:t>
            </a:r>
            <a:r>
              <a:rPr sz="2800" spc="-15" dirty="0">
                <a:latin typeface="Arial"/>
                <a:cs typeface="Arial"/>
              </a:rPr>
              <a:t> </a:t>
            </a:r>
            <a:r>
              <a:rPr sz="2800" spc="-30" dirty="0">
                <a:latin typeface="Arial"/>
                <a:cs typeface="Arial"/>
              </a:rPr>
              <a:t>1</a:t>
            </a:r>
            <a:r>
              <a:rPr sz="2800" spc="5" dirty="0">
                <a:latin typeface="Arial"/>
                <a:cs typeface="Arial"/>
              </a:rPr>
              <a:t>,</a:t>
            </a:r>
            <a:r>
              <a:rPr sz="2800" spc="-5" dirty="0">
                <a:latin typeface="Arial"/>
                <a:cs typeface="Arial"/>
              </a:rPr>
              <a:t>50</a:t>
            </a:r>
            <a:r>
              <a:rPr sz="2800" dirty="0">
                <a:latin typeface="Arial"/>
                <a:cs typeface="Arial"/>
              </a:rPr>
              <a:t>0</a:t>
            </a:r>
            <a:endParaRPr sz="2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695"/>
              </a:spcBef>
              <a:tabLst>
                <a:tab pos="356870" algn="l"/>
              </a:tabLst>
            </a:pPr>
            <a:r>
              <a:rPr sz="2800" dirty="0">
                <a:latin typeface="Arial"/>
                <a:cs typeface="Arial"/>
              </a:rPr>
              <a:t>•	</a:t>
            </a:r>
            <a:r>
              <a:rPr sz="2800" spc="-5" dirty="0">
                <a:latin typeface="Arial"/>
                <a:cs typeface="Arial"/>
              </a:rPr>
              <a:t>A</a:t>
            </a:r>
            <a:r>
              <a:rPr sz="2800" spc="5" dirty="0">
                <a:latin typeface="Arial"/>
                <a:cs typeface="Arial"/>
              </a:rPr>
              <a:t>C</a:t>
            </a:r>
            <a:r>
              <a:rPr sz="2800" spc="-2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=</a:t>
            </a:r>
            <a:r>
              <a:rPr sz="2800" spc="-2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$</a:t>
            </a:r>
            <a:r>
              <a:rPr sz="2800" spc="-15" dirty="0">
                <a:latin typeface="Arial"/>
                <a:cs typeface="Arial"/>
              </a:rPr>
              <a:t> </a:t>
            </a:r>
            <a:r>
              <a:rPr sz="2800" spc="-30" dirty="0">
                <a:latin typeface="Arial"/>
                <a:cs typeface="Arial"/>
              </a:rPr>
              <a:t>1</a:t>
            </a:r>
            <a:r>
              <a:rPr sz="2800" spc="-15" dirty="0">
                <a:latin typeface="Arial"/>
                <a:cs typeface="Arial"/>
              </a:rPr>
              <a:t>,</a:t>
            </a:r>
            <a:r>
              <a:rPr sz="2800" spc="-5" dirty="0">
                <a:latin typeface="Arial"/>
                <a:cs typeface="Arial"/>
              </a:rPr>
              <a:t>70</a:t>
            </a:r>
            <a:r>
              <a:rPr sz="2800" dirty="0">
                <a:latin typeface="Arial"/>
                <a:cs typeface="Arial"/>
              </a:rPr>
              <a:t>0</a:t>
            </a:r>
            <a:endParaRPr sz="2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254500" y="957193"/>
            <a:ext cx="3049905" cy="17094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800" spc="-10" dirty="0">
                <a:latin typeface="Comic Sans MS"/>
                <a:cs typeface="Comic Sans MS"/>
              </a:rPr>
              <a:t>B</a:t>
            </a:r>
            <a:r>
              <a:rPr sz="1800" spc="-5" dirty="0">
                <a:latin typeface="Comic Sans MS"/>
                <a:cs typeface="Comic Sans MS"/>
              </a:rPr>
              <a:t>u</a:t>
            </a:r>
            <a:r>
              <a:rPr sz="1800" dirty="0">
                <a:latin typeface="Comic Sans MS"/>
                <a:cs typeface="Comic Sans MS"/>
              </a:rPr>
              <a:t>t</a:t>
            </a:r>
            <a:r>
              <a:rPr sz="1800" spc="-15" dirty="0">
                <a:latin typeface="Comic Sans MS"/>
                <a:cs typeface="Comic Sans MS"/>
              </a:rPr>
              <a:t> </a:t>
            </a:r>
            <a:r>
              <a:rPr sz="1800" spc="10" dirty="0">
                <a:latin typeface="Comic Sans MS"/>
                <a:cs typeface="Comic Sans MS"/>
              </a:rPr>
              <a:t>w</a:t>
            </a:r>
            <a:r>
              <a:rPr sz="1800" dirty="0">
                <a:latin typeface="Comic Sans MS"/>
                <a:cs typeface="Comic Sans MS"/>
              </a:rPr>
              <a:t>i</a:t>
            </a:r>
            <a:r>
              <a:rPr sz="1800" spc="-10" dirty="0">
                <a:latin typeface="Comic Sans MS"/>
                <a:cs typeface="Comic Sans MS"/>
              </a:rPr>
              <a:t>t</a:t>
            </a:r>
            <a:r>
              <a:rPr sz="1800" dirty="0">
                <a:latin typeface="Comic Sans MS"/>
                <a:cs typeface="Comic Sans MS"/>
              </a:rPr>
              <a:t>h</a:t>
            </a:r>
            <a:r>
              <a:rPr sz="1800" spc="-40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EV</a:t>
            </a:r>
            <a:r>
              <a:rPr sz="1800" spc="20" dirty="0">
                <a:latin typeface="Comic Sans MS"/>
                <a:cs typeface="Comic Sans MS"/>
              </a:rPr>
              <a:t> </a:t>
            </a:r>
            <a:r>
              <a:rPr sz="1800" spc="-10" dirty="0">
                <a:latin typeface="Comic Sans MS"/>
                <a:cs typeface="Comic Sans MS"/>
              </a:rPr>
              <a:t>m</a:t>
            </a:r>
            <a:r>
              <a:rPr sz="1800" spc="-5" dirty="0">
                <a:latin typeface="Comic Sans MS"/>
                <a:cs typeface="Comic Sans MS"/>
              </a:rPr>
              <a:t>e</a:t>
            </a:r>
            <a:r>
              <a:rPr sz="1800" spc="-15" dirty="0">
                <a:latin typeface="Comic Sans MS"/>
                <a:cs typeface="Comic Sans MS"/>
              </a:rPr>
              <a:t>a</a:t>
            </a:r>
            <a:r>
              <a:rPr sz="1800" spc="5" dirty="0">
                <a:latin typeface="Comic Sans MS"/>
                <a:cs typeface="Comic Sans MS"/>
              </a:rPr>
              <a:t>s</a:t>
            </a:r>
            <a:r>
              <a:rPr sz="1800" spc="-5" dirty="0">
                <a:latin typeface="Comic Sans MS"/>
                <a:cs typeface="Comic Sans MS"/>
              </a:rPr>
              <a:t>ure</a:t>
            </a:r>
            <a:r>
              <a:rPr sz="1800" spc="-10" dirty="0">
                <a:latin typeface="Comic Sans MS"/>
                <a:cs typeface="Comic Sans MS"/>
              </a:rPr>
              <a:t>m</a:t>
            </a:r>
            <a:r>
              <a:rPr sz="1800" spc="-5" dirty="0">
                <a:latin typeface="Comic Sans MS"/>
                <a:cs typeface="Comic Sans MS"/>
              </a:rPr>
              <a:t>e</a:t>
            </a:r>
            <a:r>
              <a:rPr sz="1800" spc="-10" dirty="0">
                <a:latin typeface="Comic Sans MS"/>
                <a:cs typeface="Comic Sans MS"/>
              </a:rPr>
              <a:t>nt</a:t>
            </a:r>
            <a:r>
              <a:rPr sz="1800" spc="5" dirty="0">
                <a:latin typeface="Comic Sans MS"/>
                <a:cs typeface="Comic Sans MS"/>
              </a:rPr>
              <a:t>s</a:t>
            </a:r>
            <a:r>
              <a:rPr sz="1800" dirty="0">
                <a:latin typeface="Comic Sans MS"/>
                <a:cs typeface="Comic Sans MS"/>
              </a:rPr>
              <a:t>,</a:t>
            </a:r>
            <a:endParaRPr sz="1800">
              <a:latin typeface="Comic Sans MS"/>
              <a:cs typeface="Comic Sans MS"/>
            </a:endParaRPr>
          </a:p>
          <a:p>
            <a:pPr marL="12700" marR="5080">
              <a:lnSpc>
                <a:spcPct val="100000"/>
              </a:lnSpc>
              <a:spcBef>
                <a:spcPts val="285"/>
              </a:spcBef>
              <a:tabLst>
                <a:tab pos="1737360" algn="l"/>
              </a:tabLst>
            </a:pPr>
            <a:r>
              <a:rPr sz="1800" spc="10" dirty="0">
                <a:latin typeface="Comic Sans MS"/>
                <a:cs typeface="Comic Sans MS"/>
              </a:rPr>
              <a:t>w</a:t>
            </a:r>
            <a:r>
              <a:rPr sz="1800" dirty="0">
                <a:latin typeface="Comic Sans MS"/>
                <a:cs typeface="Comic Sans MS"/>
              </a:rPr>
              <a:t>e</a:t>
            </a:r>
            <a:r>
              <a:rPr sz="1800" spc="-35" dirty="0">
                <a:latin typeface="Comic Sans MS"/>
                <a:cs typeface="Comic Sans MS"/>
              </a:rPr>
              <a:t> </a:t>
            </a:r>
            <a:r>
              <a:rPr sz="1800" spc="5" dirty="0">
                <a:latin typeface="Comic Sans MS"/>
                <a:cs typeface="Comic Sans MS"/>
              </a:rPr>
              <a:t>s</a:t>
            </a:r>
            <a:r>
              <a:rPr sz="1800" spc="-5" dirty="0">
                <a:latin typeface="Comic Sans MS"/>
                <a:cs typeface="Comic Sans MS"/>
              </a:rPr>
              <a:t>ee</a:t>
            </a:r>
            <a:r>
              <a:rPr sz="1800" spc="-20" dirty="0">
                <a:latin typeface="Comic Sans MS"/>
                <a:cs typeface="Comic Sans MS"/>
              </a:rPr>
              <a:t>...</a:t>
            </a:r>
            <a:r>
              <a:rPr sz="1800" spc="-5" dirty="0">
                <a:latin typeface="Comic Sans MS"/>
                <a:cs typeface="Comic Sans MS"/>
              </a:rPr>
              <a:t>$</a:t>
            </a:r>
            <a:r>
              <a:rPr sz="1800" dirty="0">
                <a:latin typeface="Comic Sans MS"/>
                <a:cs typeface="Comic Sans MS"/>
              </a:rPr>
              <a:t>400</a:t>
            </a:r>
            <a:r>
              <a:rPr sz="1800" spc="10" dirty="0">
                <a:latin typeface="Comic Sans MS"/>
                <a:cs typeface="Comic Sans MS"/>
              </a:rPr>
              <a:t> w</a:t>
            </a:r>
            <a:r>
              <a:rPr sz="1800" spc="-15" dirty="0">
                <a:latin typeface="Comic Sans MS"/>
                <a:cs typeface="Comic Sans MS"/>
              </a:rPr>
              <a:t>o</a:t>
            </a:r>
            <a:r>
              <a:rPr sz="1800" spc="-5" dirty="0">
                <a:latin typeface="Comic Sans MS"/>
                <a:cs typeface="Comic Sans MS"/>
              </a:rPr>
              <a:t>r</a:t>
            </a:r>
            <a:r>
              <a:rPr sz="1800" spc="-10" dirty="0">
                <a:latin typeface="Comic Sans MS"/>
                <a:cs typeface="Comic Sans MS"/>
              </a:rPr>
              <a:t>t</a:t>
            </a:r>
            <a:r>
              <a:rPr sz="1800" dirty="0">
                <a:latin typeface="Comic Sans MS"/>
                <a:cs typeface="Comic Sans MS"/>
              </a:rPr>
              <a:t>h</a:t>
            </a:r>
            <a:r>
              <a:rPr sz="1800" spc="-10" dirty="0">
                <a:latin typeface="Comic Sans MS"/>
                <a:cs typeface="Comic Sans MS"/>
              </a:rPr>
              <a:t> </a:t>
            </a:r>
            <a:r>
              <a:rPr sz="1800" spc="-15" dirty="0">
                <a:latin typeface="Comic Sans MS"/>
                <a:cs typeface="Comic Sans MS"/>
              </a:rPr>
              <a:t>o</a:t>
            </a:r>
            <a:r>
              <a:rPr sz="1800" dirty="0">
                <a:latin typeface="Comic Sans MS"/>
                <a:cs typeface="Comic Sans MS"/>
              </a:rPr>
              <a:t>f</a:t>
            </a:r>
            <a:r>
              <a:rPr sz="1800" spc="-15" dirty="0">
                <a:latin typeface="Comic Sans MS"/>
                <a:cs typeface="Comic Sans MS"/>
              </a:rPr>
              <a:t> </a:t>
            </a:r>
            <a:r>
              <a:rPr sz="1800" spc="10" dirty="0">
                <a:latin typeface="Comic Sans MS"/>
                <a:cs typeface="Comic Sans MS"/>
              </a:rPr>
              <a:t>w</a:t>
            </a:r>
            <a:r>
              <a:rPr sz="1800" spc="-15" dirty="0">
                <a:latin typeface="Comic Sans MS"/>
                <a:cs typeface="Comic Sans MS"/>
              </a:rPr>
              <a:t>o</a:t>
            </a:r>
            <a:r>
              <a:rPr sz="1800" spc="-5" dirty="0">
                <a:latin typeface="Comic Sans MS"/>
                <a:cs typeface="Comic Sans MS"/>
              </a:rPr>
              <a:t>r</a:t>
            </a:r>
            <a:r>
              <a:rPr sz="1800" dirty="0">
                <a:latin typeface="Comic Sans MS"/>
                <a:cs typeface="Comic Sans MS"/>
              </a:rPr>
              <a:t>k is</a:t>
            </a:r>
            <a:r>
              <a:rPr sz="1800" spc="-25" dirty="0">
                <a:latin typeface="Comic Sans MS"/>
                <a:cs typeface="Comic Sans MS"/>
              </a:rPr>
              <a:t> </a:t>
            </a:r>
            <a:r>
              <a:rPr sz="1800" spc="5" dirty="0">
                <a:latin typeface="Comic Sans MS"/>
                <a:cs typeface="Comic Sans MS"/>
              </a:rPr>
              <a:t>b</a:t>
            </a:r>
            <a:r>
              <a:rPr sz="1800" spc="-5" dirty="0">
                <a:latin typeface="Comic Sans MS"/>
                <a:cs typeface="Comic Sans MS"/>
              </a:rPr>
              <a:t>e</a:t>
            </a:r>
            <a:r>
              <a:rPr sz="1800" spc="-15" dirty="0">
                <a:latin typeface="Comic Sans MS"/>
                <a:cs typeface="Comic Sans MS"/>
              </a:rPr>
              <a:t>h</a:t>
            </a:r>
            <a:r>
              <a:rPr sz="1800" dirty="0">
                <a:latin typeface="Comic Sans MS"/>
                <a:cs typeface="Comic Sans MS"/>
              </a:rPr>
              <a:t>i</a:t>
            </a:r>
            <a:r>
              <a:rPr sz="1800" spc="-10" dirty="0">
                <a:latin typeface="Comic Sans MS"/>
                <a:cs typeface="Comic Sans MS"/>
              </a:rPr>
              <a:t>n</a:t>
            </a:r>
            <a:r>
              <a:rPr sz="1800" dirty="0">
                <a:latin typeface="Comic Sans MS"/>
                <a:cs typeface="Comic Sans MS"/>
              </a:rPr>
              <a:t>d</a:t>
            </a:r>
            <a:r>
              <a:rPr sz="1800" spc="-5" dirty="0">
                <a:latin typeface="Comic Sans MS"/>
                <a:cs typeface="Comic Sans MS"/>
              </a:rPr>
              <a:t> </a:t>
            </a:r>
            <a:r>
              <a:rPr sz="1800" spc="-15" dirty="0">
                <a:latin typeface="Comic Sans MS"/>
                <a:cs typeface="Comic Sans MS"/>
              </a:rPr>
              <a:t>s</a:t>
            </a:r>
            <a:r>
              <a:rPr sz="1800" spc="5" dirty="0">
                <a:latin typeface="Comic Sans MS"/>
                <a:cs typeface="Comic Sans MS"/>
              </a:rPr>
              <a:t>c</a:t>
            </a:r>
            <a:r>
              <a:rPr sz="1800" spc="-15" dirty="0">
                <a:latin typeface="Comic Sans MS"/>
                <a:cs typeface="Comic Sans MS"/>
              </a:rPr>
              <a:t>h</a:t>
            </a:r>
            <a:r>
              <a:rPr sz="1800" spc="-5" dirty="0">
                <a:latin typeface="Comic Sans MS"/>
                <a:cs typeface="Comic Sans MS"/>
              </a:rPr>
              <a:t>ed</a:t>
            </a:r>
            <a:r>
              <a:rPr sz="1800" spc="-30" dirty="0">
                <a:latin typeface="Comic Sans MS"/>
                <a:cs typeface="Comic Sans MS"/>
              </a:rPr>
              <a:t>u</a:t>
            </a:r>
            <a:r>
              <a:rPr sz="1800" spc="5" dirty="0">
                <a:latin typeface="Comic Sans MS"/>
                <a:cs typeface="Comic Sans MS"/>
              </a:rPr>
              <a:t>l</a:t>
            </a:r>
            <a:r>
              <a:rPr sz="1800" dirty="0">
                <a:latin typeface="Comic Sans MS"/>
                <a:cs typeface="Comic Sans MS"/>
              </a:rPr>
              <a:t>e in</a:t>
            </a:r>
            <a:r>
              <a:rPr sz="1800" spc="-20" dirty="0">
                <a:latin typeface="Comic Sans MS"/>
                <a:cs typeface="Comic Sans MS"/>
              </a:rPr>
              <a:t> </a:t>
            </a:r>
            <a:r>
              <a:rPr sz="1800" spc="5" dirty="0">
                <a:latin typeface="Comic Sans MS"/>
                <a:cs typeface="Comic Sans MS"/>
              </a:rPr>
              <a:t>b</a:t>
            </a:r>
            <a:r>
              <a:rPr sz="1800" spc="-30" dirty="0">
                <a:latin typeface="Comic Sans MS"/>
                <a:cs typeface="Comic Sans MS"/>
              </a:rPr>
              <a:t>e</a:t>
            </a:r>
            <a:r>
              <a:rPr sz="1800" dirty="0">
                <a:latin typeface="Comic Sans MS"/>
                <a:cs typeface="Comic Sans MS"/>
              </a:rPr>
              <a:t>i</a:t>
            </a:r>
            <a:r>
              <a:rPr sz="1800" spc="-10" dirty="0">
                <a:latin typeface="Comic Sans MS"/>
                <a:cs typeface="Comic Sans MS"/>
              </a:rPr>
              <a:t>n</a:t>
            </a:r>
            <a:r>
              <a:rPr sz="1800" dirty="0">
                <a:latin typeface="Comic Sans MS"/>
                <a:cs typeface="Comic Sans MS"/>
              </a:rPr>
              <a:t>g </a:t>
            </a:r>
            <a:r>
              <a:rPr sz="1800" spc="5" dirty="0">
                <a:latin typeface="Comic Sans MS"/>
                <a:cs typeface="Comic Sans MS"/>
              </a:rPr>
              <a:t>c</a:t>
            </a:r>
            <a:r>
              <a:rPr sz="1800" spc="-15" dirty="0">
                <a:latin typeface="Comic Sans MS"/>
                <a:cs typeface="Comic Sans MS"/>
              </a:rPr>
              <a:t>o</a:t>
            </a:r>
            <a:r>
              <a:rPr sz="1800" spc="-10" dirty="0">
                <a:latin typeface="Comic Sans MS"/>
                <a:cs typeface="Comic Sans MS"/>
              </a:rPr>
              <a:t>mp</a:t>
            </a:r>
            <a:r>
              <a:rPr sz="1800" spc="5" dirty="0">
                <a:latin typeface="Comic Sans MS"/>
                <a:cs typeface="Comic Sans MS"/>
              </a:rPr>
              <a:t>l</a:t>
            </a:r>
            <a:r>
              <a:rPr sz="1800" spc="-5" dirty="0">
                <a:latin typeface="Comic Sans MS"/>
                <a:cs typeface="Comic Sans MS"/>
              </a:rPr>
              <a:t>e</a:t>
            </a:r>
            <a:r>
              <a:rPr sz="1800" spc="-10" dirty="0">
                <a:latin typeface="Comic Sans MS"/>
                <a:cs typeface="Comic Sans MS"/>
              </a:rPr>
              <a:t>t</a:t>
            </a:r>
            <a:r>
              <a:rPr sz="1800" spc="-5" dirty="0">
                <a:latin typeface="Comic Sans MS"/>
                <a:cs typeface="Comic Sans MS"/>
              </a:rPr>
              <a:t>ed</a:t>
            </a:r>
            <a:r>
              <a:rPr sz="1800" dirty="0">
                <a:latin typeface="Comic Sans MS"/>
                <a:cs typeface="Comic Sans MS"/>
              </a:rPr>
              <a:t>;</a:t>
            </a:r>
            <a:r>
              <a:rPr sz="1800" spc="-5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i</a:t>
            </a:r>
            <a:r>
              <a:rPr sz="1800" spc="-20" dirty="0">
                <a:latin typeface="Comic Sans MS"/>
                <a:cs typeface="Comic Sans MS"/>
              </a:rPr>
              <a:t>.</a:t>
            </a:r>
            <a:r>
              <a:rPr sz="1800" spc="-5" dirty="0">
                <a:latin typeface="Comic Sans MS"/>
                <a:cs typeface="Comic Sans MS"/>
              </a:rPr>
              <a:t>e</a:t>
            </a:r>
            <a:r>
              <a:rPr sz="1800" spc="-20" dirty="0">
                <a:latin typeface="Comic Sans MS"/>
                <a:cs typeface="Comic Sans MS"/>
              </a:rPr>
              <a:t>.</a:t>
            </a:r>
            <a:r>
              <a:rPr sz="1800" dirty="0">
                <a:latin typeface="Comic Sans MS"/>
                <a:cs typeface="Comic Sans MS"/>
              </a:rPr>
              <a:t>,	</a:t>
            </a:r>
            <a:r>
              <a:rPr sz="1800" spc="10" dirty="0">
                <a:latin typeface="Comic Sans MS"/>
                <a:cs typeface="Comic Sans MS"/>
              </a:rPr>
              <a:t>w</a:t>
            </a:r>
            <a:r>
              <a:rPr sz="1800" dirty="0">
                <a:latin typeface="Comic Sans MS"/>
                <a:cs typeface="Comic Sans MS"/>
              </a:rPr>
              <a:t>e</a:t>
            </a:r>
            <a:r>
              <a:rPr sz="1800" spc="-10" dirty="0">
                <a:latin typeface="Comic Sans MS"/>
                <a:cs typeface="Comic Sans MS"/>
              </a:rPr>
              <a:t> </a:t>
            </a:r>
            <a:r>
              <a:rPr sz="1800" spc="-15" dirty="0">
                <a:latin typeface="Comic Sans MS"/>
                <a:cs typeface="Comic Sans MS"/>
              </a:rPr>
              <a:t>a</a:t>
            </a:r>
            <a:r>
              <a:rPr sz="1800" spc="-5" dirty="0">
                <a:latin typeface="Comic Sans MS"/>
                <a:cs typeface="Comic Sans MS"/>
              </a:rPr>
              <a:t>r</a:t>
            </a:r>
            <a:r>
              <a:rPr sz="1800" dirty="0">
                <a:latin typeface="Comic Sans MS"/>
                <a:cs typeface="Comic Sans MS"/>
              </a:rPr>
              <a:t>e</a:t>
            </a:r>
            <a:r>
              <a:rPr sz="1800" spc="-10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21 </a:t>
            </a:r>
            <a:r>
              <a:rPr sz="1800" spc="-10" dirty="0">
                <a:latin typeface="Comic Sans MS"/>
                <a:cs typeface="Comic Sans MS"/>
              </a:rPr>
              <a:t>p</a:t>
            </a:r>
            <a:r>
              <a:rPr sz="1800" spc="-5" dirty="0">
                <a:latin typeface="Comic Sans MS"/>
                <a:cs typeface="Comic Sans MS"/>
              </a:rPr>
              <a:t>er</a:t>
            </a:r>
            <a:r>
              <a:rPr sz="1800" spc="5" dirty="0">
                <a:latin typeface="Comic Sans MS"/>
                <a:cs typeface="Comic Sans MS"/>
              </a:rPr>
              <a:t>c</a:t>
            </a:r>
            <a:r>
              <a:rPr sz="1800" spc="-5" dirty="0">
                <a:latin typeface="Comic Sans MS"/>
                <a:cs typeface="Comic Sans MS"/>
              </a:rPr>
              <a:t>e</a:t>
            </a:r>
            <a:r>
              <a:rPr sz="1800" spc="-10" dirty="0">
                <a:latin typeface="Comic Sans MS"/>
                <a:cs typeface="Comic Sans MS"/>
              </a:rPr>
              <a:t>n</a:t>
            </a:r>
            <a:r>
              <a:rPr sz="1800" dirty="0">
                <a:latin typeface="Comic Sans MS"/>
                <a:cs typeface="Comic Sans MS"/>
              </a:rPr>
              <a:t>t</a:t>
            </a:r>
            <a:r>
              <a:rPr sz="1800" spc="-30" dirty="0">
                <a:latin typeface="Comic Sans MS"/>
                <a:cs typeface="Comic Sans MS"/>
              </a:rPr>
              <a:t> </a:t>
            </a:r>
            <a:r>
              <a:rPr sz="1800" spc="5" dirty="0">
                <a:latin typeface="Comic Sans MS"/>
                <a:cs typeface="Comic Sans MS"/>
              </a:rPr>
              <a:t>b</a:t>
            </a:r>
            <a:r>
              <a:rPr sz="1800" spc="-5" dirty="0">
                <a:latin typeface="Comic Sans MS"/>
                <a:cs typeface="Comic Sans MS"/>
              </a:rPr>
              <a:t>e</a:t>
            </a:r>
            <a:r>
              <a:rPr sz="1800" spc="-15" dirty="0">
                <a:latin typeface="Comic Sans MS"/>
                <a:cs typeface="Comic Sans MS"/>
              </a:rPr>
              <a:t>h</a:t>
            </a:r>
            <a:r>
              <a:rPr sz="1800" dirty="0">
                <a:latin typeface="Comic Sans MS"/>
                <a:cs typeface="Comic Sans MS"/>
              </a:rPr>
              <a:t>i</a:t>
            </a:r>
            <a:r>
              <a:rPr sz="1800" spc="-10" dirty="0">
                <a:latin typeface="Comic Sans MS"/>
                <a:cs typeface="Comic Sans MS"/>
              </a:rPr>
              <a:t>n</a:t>
            </a:r>
            <a:r>
              <a:rPr sz="1800" dirty="0">
                <a:latin typeface="Comic Sans MS"/>
                <a:cs typeface="Comic Sans MS"/>
              </a:rPr>
              <a:t>d</a:t>
            </a:r>
            <a:r>
              <a:rPr sz="1800" spc="-5" dirty="0">
                <a:latin typeface="Comic Sans MS"/>
                <a:cs typeface="Comic Sans MS"/>
              </a:rPr>
              <a:t> </a:t>
            </a:r>
            <a:r>
              <a:rPr sz="1800" spc="10" dirty="0">
                <a:latin typeface="Comic Sans MS"/>
                <a:cs typeface="Comic Sans MS"/>
              </a:rPr>
              <a:t>w</a:t>
            </a:r>
            <a:r>
              <a:rPr sz="1800" spc="-15" dirty="0">
                <a:latin typeface="Comic Sans MS"/>
                <a:cs typeface="Comic Sans MS"/>
              </a:rPr>
              <a:t>h</a:t>
            </a:r>
            <a:r>
              <a:rPr sz="1800" spc="-5" dirty="0">
                <a:latin typeface="Comic Sans MS"/>
                <a:cs typeface="Comic Sans MS"/>
              </a:rPr>
              <a:t>er</a:t>
            </a:r>
            <a:r>
              <a:rPr sz="1800" dirty="0">
                <a:latin typeface="Comic Sans MS"/>
                <a:cs typeface="Comic Sans MS"/>
              </a:rPr>
              <a:t>e</a:t>
            </a:r>
            <a:r>
              <a:rPr sz="1800" spc="-5" dirty="0">
                <a:latin typeface="Comic Sans MS"/>
                <a:cs typeface="Comic Sans MS"/>
              </a:rPr>
              <a:t> </a:t>
            </a:r>
            <a:r>
              <a:rPr sz="1800" spc="10" dirty="0">
                <a:latin typeface="Comic Sans MS"/>
                <a:cs typeface="Comic Sans MS"/>
              </a:rPr>
              <a:t>w</a:t>
            </a:r>
            <a:r>
              <a:rPr sz="1800" dirty="0">
                <a:latin typeface="Comic Sans MS"/>
                <a:cs typeface="Comic Sans MS"/>
              </a:rPr>
              <a:t>e </a:t>
            </a:r>
            <a:r>
              <a:rPr sz="1800" spc="-10" dirty="0">
                <a:latin typeface="Comic Sans MS"/>
                <a:cs typeface="Comic Sans MS"/>
              </a:rPr>
              <a:t>p</a:t>
            </a:r>
            <a:r>
              <a:rPr sz="1800" spc="5" dirty="0">
                <a:latin typeface="Comic Sans MS"/>
                <a:cs typeface="Comic Sans MS"/>
              </a:rPr>
              <a:t>l</a:t>
            </a:r>
            <a:r>
              <a:rPr sz="1800" spc="-15" dirty="0">
                <a:latin typeface="Comic Sans MS"/>
                <a:cs typeface="Comic Sans MS"/>
              </a:rPr>
              <a:t>a</a:t>
            </a:r>
            <a:r>
              <a:rPr sz="1800" spc="-10" dirty="0">
                <a:latin typeface="Comic Sans MS"/>
                <a:cs typeface="Comic Sans MS"/>
              </a:rPr>
              <a:t>nn</a:t>
            </a:r>
            <a:r>
              <a:rPr sz="1800" spc="-5" dirty="0">
                <a:latin typeface="Comic Sans MS"/>
                <a:cs typeface="Comic Sans MS"/>
              </a:rPr>
              <a:t>e</a:t>
            </a:r>
            <a:r>
              <a:rPr sz="1800" dirty="0">
                <a:latin typeface="Comic Sans MS"/>
                <a:cs typeface="Comic Sans MS"/>
              </a:rPr>
              <a:t>d</a:t>
            </a:r>
            <a:r>
              <a:rPr sz="1800" spc="-5" dirty="0">
                <a:latin typeface="Comic Sans MS"/>
                <a:cs typeface="Comic Sans MS"/>
              </a:rPr>
              <a:t> </a:t>
            </a:r>
            <a:r>
              <a:rPr sz="1800" spc="-10" dirty="0">
                <a:latin typeface="Comic Sans MS"/>
                <a:cs typeface="Comic Sans MS"/>
              </a:rPr>
              <a:t>t</a:t>
            </a:r>
            <a:r>
              <a:rPr sz="1800" dirty="0">
                <a:latin typeface="Comic Sans MS"/>
                <a:cs typeface="Comic Sans MS"/>
              </a:rPr>
              <a:t>o</a:t>
            </a:r>
            <a:r>
              <a:rPr sz="1800" spc="-20" dirty="0">
                <a:latin typeface="Comic Sans MS"/>
                <a:cs typeface="Comic Sans MS"/>
              </a:rPr>
              <a:t> </a:t>
            </a:r>
            <a:r>
              <a:rPr sz="1800" spc="5" dirty="0">
                <a:latin typeface="Comic Sans MS"/>
                <a:cs typeface="Comic Sans MS"/>
              </a:rPr>
              <a:t>b</a:t>
            </a:r>
            <a:r>
              <a:rPr sz="1800" spc="-5" dirty="0">
                <a:latin typeface="Comic Sans MS"/>
                <a:cs typeface="Comic Sans MS"/>
              </a:rPr>
              <a:t>e</a:t>
            </a:r>
            <a:r>
              <a:rPr sz="1800" dirty="0">
                <a:latin typeface="Comic Sans MS"/>
                <a:cs typeface="Comic Sans MS"/>
              </a:rPr>
              <a:t>.</a:t>
            </a:r>
            <a:endParaRPr sz="1800">
              <a:latin typeface="Comic Sans MS"/>
              <a:cs typeface="Comic Sans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88340" y="4503928"/>
            <a:ext cx="4603750" cy="9817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871855" algn="l"/>
              </a:tabLst>
            </a:pPr>
            <a:r>
              <a:rPr sz="2600" spc="-20" dirty="0">
                <a:latin typeface="Arial"/>
                <a:cs typeface="Arial"/>
              </a:rPr>
              <a:t>S</a:t>
            </a:r>
            <a:r>
              <a:rPr sz="2600" spc="-10" dirty="0">
                <a:latin typeface="Arial"/>
                <a:cs typeface="Arial"/>
              </a:rPr>
              <a:t>V</a:t>
            </a:r>
            <a:r>
              <a:rPr sz="2600" dirty="0">
                <a:latin typeface="Arial"/>
                <a:cs typeface="Arial"/>
              </a:rPr>
              <a:t>	</a:t>
            </a:r>
            <a:r>
              <a:rPr sz="2600" spc="-5" dirty="0">
                <a:latin typeface="Arial"/>
                <a:cs typeface="Arial"/>
              </a:rPr>
              <a:t>=</a:t>
            </a:r>
            <a:r>
              <a:rPr sz="2600" spc="-30" dirty="0">
                <a:latin typeface="Arial"/>
                <a:cs typeface="Arial"/>
              </a:rPr>
              <a:t> </a:t>
            </a:r>
            <a:r>
              <a:rPr sz="2600" spc="-20" dirty="0">
                <a:latin typeface="Arial"/>
                <a:cs typeface="Arial"/>
              </a:rPr>
              <a:t>E</a:t>
            </a:r>
            <a:r>
              <a:rPr sz="2600" spc="-10" dirty="0">
                <a:latin typeface="Arial"/>
                <a:cs typeface="Arial"/>
              </a:rPr>
              <a:t>V</a:t>
            </a:r>
            <a:r>
              <a:rPr sz="2600" dirty="0">
                <a:latin typeface="Arial"/>
                <a:cs typeface="Arial"/>
              </a:rPr>
              <a:t> </a:t>
            </a:r>
            <a:r>
              <a:rPr sz="2600" spc="-5" dirty="0">
                <a:latin typeface="Arial"/>
                <a:cs typeface="Arial"/>
              </a:rPr>
              <a:t>–</a:t>
            </a:r>
            <a:r>
              <a:rPr sz="2600" spc="20" dirty="0">
                <a:latin typeface="Arial"/>
                <a:cs typeface="Arial"/>
              </a:rPr>
              <a:t> </a:t>
            </a:r>
            <a:r>
              <a:rPr sz="2600" spc="-20" dirty="0">
                <a:latin typeface="Arial"/>
                <a:cs typeface="Arial"/>
              </a:rPr>
              <a:t>P</a:t>
            </a:r>
            <a:r>
              <a:rPr sz="2600" spc="-10" dirty="0">
                <a:latin typeface="Arial"/>
                <a:cs typeface="Arial"/>
              </a:rPr>
              <a:t>V</a:t>
            </a:r>
            <a:r>
              <a:rPr sz="2600" dirty="0">
                <a:latin typeface="Arial"/>
                <a:cs typeface="Arial"/>
              </a:rPr>
              <a:t> </a:t>
            </a:r>
            <a:r>
              <a:rPr sz="2600" spc="-5" dirty="0">
                <a:latin typeface="Arial"/>
                <a:cs typeface="Arial"/>
              </a:rPr>
              <a:t>= -</a:t>
            </a:r>
            <a:r>
              <a:rPr sz="2600" spc="-30" dirty="0">
                <a:latin typeface="Arial"/>
                <a:cs typeface="Arial"/>
              </a:rPr>
              <a:t> </a:t>
            </a:r>
            <a:r>
              <a:rPr sz="2600" spc="-5" dirty="0">
                <a:latin typeface="Arial"/>
                <a:cs typeface="Arial"/>
              </a:rPr>
              <a:t>$</a:t>
            </a:r>
            <a:r>
              <a:rPr sz="2600" spc="20" dirty="0">
                <a:latin typeface="Arial"/>
                <a:cs typeface="Arial"/>
              </a:rPr>
              <a:t> </a:t>
            </a:r>
            <a:r>
              <a:rPr sz="2600" spc="-10" dirty="0">
                <a:latin typeface="Arial"/>
                <a:cs typeface="Arial"/>
              </a:rPr>
              <a:t>40</a:t>
            </a:r>
            <a:r>
              <a:rPr sz="2600" spc="-5" dirty="0">
                <a:latin typeface="Arial"/>
                <a:cs typeface="Arial"/>
              </a:rPr>
              <a:t>0</a:t>
            </a:r>
            <a:endParaRPr sz="2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415"/>
              </a:spcBef>
            </a:pPr>
            <a:r>
              <a:rPr sz="2600" spc="-20" dirty="0">
                <a:latin typeface="Arial"/>
                <a:cs typeface="Arial"/>
              </a:rPr>
              <a:t>S</a:t>
            </a:r>
            <a:r>
              <a:rPr sz="2600" spc="-10" dirty="0">
                <a:latin typeface="Arial"/>
                <a:cs typeface="Arial"/>
              </a:rPr>
              <a:t>V</a:t>
            </a:r>
            <a:r>
              <a:rPr sz="2600" dirty="0">
                <a:latin typeface="Arial"/>
                <a:cs typeface="Arial"/>
              </a:rPr>
              <a:t> </a:t>
            </a:r>
            <a:r>
              <a:rPr sz="2600" spc="-10" dirty="0">
                <a:latin typeface="Arial"/>
                <a:cs typeface="Arial"/>
              </a:rPr>
              <a:t>%</a:t>
            </a:r>
            <a:r>
              <a:rPr sz="2600" spc="-5" dirty="0">
                <a:latin typeface="Arial"/>
                <a:cs typeface="Arial"/>
              </a:rPr>
              <a:t> = </a:t>
            </a:r>
            <a:r>
              <a:rPr sz="2600" spc="-20" dirty="0">
                <a:latin typeface="Arial"/>
                <a:cs typeface="Arial"/>
              </a:rPr>
              <a:t>S</a:t>
            </a:r>
            <a:r>
              <a:rPr sz="2600" spc="-10" dirty="0">
                <a:latin typeface="Arial"/>
                <a:cs typeface="Arial"/>
              </a:rPr>
              <a:t>V</a:t>
            </a:r>
            <a:r>
              <a:rPr sz="2600" dirty="0">
                <a:latin typeface="Arial"/>
                <a:cs typeface="Arial"/>
              </a:rPr>
              <a:t> </a:t>
            </a:r>
            <a:r>
              <a:rPr sz="2600" spc="-5" dirty="0">
                <a:latin typeface="Arial"/>
                <a:cs typeface="Arial"/>
              </a:rPr>
              <a:t>/ </a:t>
            </a:r>
            <a:r>
              <a:rPr sz="2600" spc="0" dirty="0">
                <a:latin typeface="Arial"/>
                <a:cs typeface="Arial"/>
              </a:rPr>
              <a:t>P</a:t>
            </a:r>
            <a:r>
              <a:rPr sz="2600" spc="-10" dirty="0">
                <a:latin typeface="Arial"/>
                <a:cs typeface="Arial"/>
              </a:rPr>
              <a:t>V</a:t>
            </a:r>
            <a:r>
              <a:rPr sz="2600" spc="25" dirty="0">
                <a:latin typeface="Arial"/>
                <a:cs typeface="Arial"/>
              </a:rPr>
              <a:t> </a:t>
            </a:r>
            <a:r>
              <a:rPr sz="2600" spc="-5" dirty="0">
                <a:latin typeface="Arial"/>
                <a:cs typeface="Arial"/>
              </a:rPr>
              <a:t>x</a:t>
            </a:r>
            <a:r>
              <a:rPr sz="2600" spc="-30" dirty="0">
                <a:latin typeface="Arial"/>
                <a:cs typeface="Arial"/>
              </a:rPr>
              <a:t> </a:t>
            </a:r>
            <a:r>
              <a:rPr sz="2600" spc="-10" dirty="0">
                <a:latin typeface="Arial"/>
                <a:cs typeface="Arial"/>
              </a:rPr>
              <a:t>1</a:t>
            </a:r>
            <a:r>
              <a:rPr sz="2600" spc="5" dirty="0">
                <a:latin typeface="Arial"/>
                <a:cs typeface="Arial"/>
              </a:rPr>
              <a:t>0</a:t>
            </a:r>
            <a:r>
              <a:rPr sz="2600" spc="-5" dirty="0">
                <a:latin typeface="Arial"/>
                <a:cs typeface="Arial"/>
              </a:rPr>
              <a:t>0</a:t>
            </a:r>
            <a:r>
              <a:rPr sz="2600" dirty="0">
                <a:latin typeface="Arial"/>
                <a:cs typeface="Arial"/>
              </a:rPr>
              <a:t> </a:t>
            </a:r>
            <a:r>
              <a:rPr sz="2600" spc="-5" dirty="0">
                <a:latin typeface="Arial"/>
                <a:cs typeface="Arial"/>
              </a:rPr>
              <a:t>= -</a:t>
            </a:r>
            <a:r>
              <a:rPr sz="2600" spc="-30" dirty="0">
                <a:latin typeface="Arial"/>
                <a:cs typeface="Arial"/>
              </a:rPr>
              <a:t> </a:t>
            </a:r>
            <a:r>
              <a:rPr sz="2600" spc="5" dirty="0">
                <a:latin typeface="Arial"/>
                <a:cs typeface="Arial"/>
              </a:rPr>
              <a:t>2</a:t>
            </a:r>
            <a:r>
              <a:rPr sz="2600" spc="-5" dirty="0">
                <a:latin typeface="Arial"/>
                <a:cs typeface="Arial"/>
              </a:rPr>
              <a:t>1</a:t>
            </a:r>
            <a:r>
              <a:rPr sz="2600" dirty="0">
                <a:latin typeface="Arial"/>
                <a:cs typeface="Arial"/>
              </a:rPr>
              <a:t> </a:t>
            </a:r>
            <a:r>
              <a:rPr sz="2600" spc="-10" dirty="0">
                <a:latin typeface="Arial"/>
                <a:cs typeface="Arial"/>
              </a:rPr>
              <a:t>%</a:t>
            </a:r>
            <a:endParaRPr sz="2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374139" y="459232"/>
            <a:ext cx="1620520" cy="6794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0" dirty="0"/>
              <a:t>C</a:t>
            </a:r>
            <a:r>
              <a:rPr spc="-15" dirty="0"/>
              <a:t>a</a:t>
            </a:r>
            <a:r>
              <a:rPr spc="-10" dirty="0"/>
              <a:t>s</a:t>
            </a:r>
            <a:r>
              <a:rPr spc="-5" dirty="0"/>
              <a:t>e</a:t>
            </a:r>
            <a:r>
              <a:rPr dirty="0"/>
              <a:t> </a:t>
            </a:r>
            <a:r>
              <a:rPr spc="-5" dirty="0"/>
              <a:t>2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spc="-5" dirty="0"/>
              <a:t>49</a:t>
            </a:fld>
            <a:endParaRPr spc="-5" dirty="0"/>
          </a:p>
        </p:txBody>
      </p:sp>
      <p:sp>
        <p:nvSpPr>
          <p:cNvPr id="4" name="object 4"/>
          <p:cNvSpPr txBox="1"/>
          <p:nvPr/>
        </p:nvSpPr>
        <p:spPr>
          <a:xfrm>
            <a:off x="596900" y="1744471"/>
            <a:ext cx="2447925" cy="14452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356870" algn="l"/>
              </a:tabLst>
            </a:pPr>
            <a:r>
              <a:rPr sz="2800" dirty="0">
                <a:latin typeface="Arial"/>
                <a:cs typeface="Arial"/>
              </a:rPr>
              <a:t>•	</a:t>
            </a:r>
            <a:r>
              <a:rPr sz="2800" spc="-5" dirty="0">
                <a:latin typeface="Arial"/>
                <a:cs typeface="Arial"/>
              </a:rPr>
              <a:t>P</a:t>
            </a:r>
            <a:r>
              <a:rPr sz="2800" spc="5" dirty="0">
                <a:latin typeface="Arial"/>
                <a:cs typeface="Arial"/>
              </a:rPr>
              <a:t>V</a:t>
            </a:r>
            <a:r>
              <a:rPr sz="2800" spc="-3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=</a:t>
            </a:r>
            <a:r>
              <a:rPr sz="2800" spc="-2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$</a:t>
            </a:r>
            <a:r>
              <a:rPr sz="2800" spc="-15" dirty="0">
                <a:latin typeface="Arial"/>
                <a:cs typeface="Arial"/>
              </a:rPr>
              <a:t> </a:t>
            </a:r>
            <a:r>
              <a:rPr sz="2800" spc="-30" dirty="0">
                <a:latin typeface="Arial"/>
                <a:cs typeface="Arial"/>
              </a:rPr>
              <a:t>1</a:t>
            </a:r>
            <a:r>
              <a:rPr sz="2800" spc="5" dirty="0">
                <a:latin typeface="Arial"/>
                <a:cs typeface="Arial"/>
              </a:rPr>
              <a:t>,</a:t>
            </a:r>
            <a:r>
              <a:rPr sz="2800" spc="-5" dirty="0">
                <a:latin typeface="Arial"/>
                <a:cs typeface="Arial"/>
              </a:rPr>
              <a:t>90</a:t>
            </a:r>
            <a:r>
              <a:rPr sz="2800" dirty="0">
                <a:latin typeface="Arial"/>
                <a:cs typeface="Arial"/>
              </a:rPr>
              <a:t>0</a:t>
            </a:r>
            <a:endParaRPr sz="2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25"/>
              </a:spcBef>
              <a:tabLst>
                <a:tab pos="356870" algn="l"/>
              </a:tabLst>
            </a:pPr>
            <a:r>
              <a:rPr sz="2800" dirty="0">
                <a:latin typeface="Arial"/>
                <a:cs typeface="Arial"/>
              </a:rPr>
              <a:t>•	</a:t>
            </a:r>
            <a:r>
              <a:rPr sz="2800" spc="-5" dirty="0">
                <a:latin typeface="Arial"/>
                <a:cs typeface="Arial"/>
              </a:rPr>
              <a:t>E</a:t>
            </a:r>
            <a:r>
              <a:rPr sz="2800" spc="5" dirty="0">
                <a:latin typeface="Arial"/>
                <a:cs typeface="Arial"/>
              </a:rPr>
              <a:t>V</a:t>
            </a:r>
            <a:r>
              <a:rPr sz="2800" spc="-3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=</a:t>
            </a:r>
            <a:r>
              <a:rPr sz="2800" spc="-2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$</a:t>
            </a:r>
            <a:r>
              <a:rPr sz="2800" spc="-15" dirty="0">
                <a:latin typeface="Arial"/>
                <a:cs typeface="Arial"/>
              </a:rPr>
              <a:t> </a:t>
            </a:r>
            <a:r>
              <a:rPr sz="2800" spc="-30" dirty="0">
                <a:latin typeface="Arial"/>
                <a:cs typeface="Arial"/>
              </a:rPr>
              <a:t>1</a:t>
            </a:r>
            <a:r>
              <a:rPr sz="2800" spc="5" dirty="0">
                <a:latin typeface="Arial"/>
                <a:cs typeface="Arial"/>
              </a:rPr>
              <a:t>,</a:t>
            </a:r>
            <a:r>
              <a:rPr sz="2800" spc="-5" dirty="0">
                <a:latin typeface="Arial"/>
                <a:cs typeface="Arial"/>
              </a:rPr>
              <a:t>50</a:t>
            </a:r>
            <a:r>
              <a:rPr sz="2800" dirty="0">
                <a:latin typeface="Arial"/>
                <a:cs typeface="Arial"/>
              </a:rPr>
              <a:t>0</a:t>
            </a:r>
            <a:endParaRPr sz="2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695"/>
              </a:spcBef>
              <a:tabLst>
                <a:tab pos="356870" algn="l"/>
              </a:tabLst>
            </a:pPr>
            <a:r>
              <a:rPr sz="2800" dirty="0">
                <a:latin typeface="Arial"/>
                <a:cs typeface="Arial"/>
              </a:rPr>
              <a:t>•	</a:t>
            </a:r>
            <a:r>
              <a:rPr sz="2800" spc="-5" dirty="0">
                <a:latin typeface="Arial"/>
                <a:cs typeface="Arial"/>
              </a:rPr>
              <a:t>A</a:t>
            </a:r>
            <a:r>
              <a:rPr sz="2800" spc="5" dirty="0">
                <a:latin typeface="Arial"/>
                <a:cs typeface="Arial"/>
              </a:rPr>
              <a:t>C</a:t>
            </a:r>
            <a:r>
              <a:rPr sz="2800" spc="-2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=</a:t>
            </a:r>
            <a:r>
              <a:rPr sz="2800" spc="-2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$</a:t>
            </a:r>
            <a:r>
              <a:rPr sz="2800" spc="-15" dirty="0">
                <a:latin typeface="Arial"/>
                <a:cs typeface="Arial"/>
              </a:rPr>
              <a:t> </a:t>
            </a:r>
            <a:r>
              <a:rPr sz="2800" spc="-30" dirty="0">
                <a:latin typeface="Arial"/>
                <a:cs typeface="Arial"/>
              </a:rPr>
              <a:t>1</a:t>
            </a:r>
            <a:r>
              <a:rPr sz="2800" spc="-15" dirty="0">
                <a:latin typeface="Arial"/>
                <a:cs typeface="Arial"/>
              </a:rPr>
              <a:t>,</a:t>
            </a:r>
            <a:r>
              <a:rPr sz="2800" spc="-5" dirty="0">
                <a:latin typeface="Arial"/>
                <a:cs typeface="Arial"/>
              </a:rPr>
              <a:t>70</a:t>
            </a:r>
            <a:r>
              <a:rPr sz="2800" dirty="0">
                <a:latin typeface="Arial"/>
                <a:cs typeface="Arial"/>
              </a:rPr>
              <a:t>0</a:t>
            </a:r>
            <a:endParaRPr sz="2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504435" y="745997"/>
            <a:ext cx="3013710" cy="2244090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sz="1800" dirty="0">
                <a:latin typeface="Comic Sans MS"/>
                <a:cs typeface="Comic Sans MS"/>
              </a:rPr>
              <a:t>In</a:t>
            </a:r>
            <a:r>
              <a:rPr sz="1800" spc="-15" dirty="0">
                <a:latin typeface="Comic Sans MS"/>
                <a:cs typeface="Comic Sans MS"/>
              </a:rPr>
              <a:t> a</a:t>
            </a:r>
            <a:r>
              <a:rPr sz="1800" spc="-5" dirty="0">
                <a:latin typeface="Comic Sans MS"/>
                <a:cs typeface="Comic Sans MS"/>
              </a:rPr>
              <a:t>dd</a:t>
            </a:r>
            <a:r>
              <a:rPr sz="1800" dirty="0">
                <a:latin typeface="Comic Sans MS"/>
                <a:cs typeface="Comic Sans MS"/>
              </a:rPr>
              <a:t>i</a:t>
            </a:r>
            <a:r>
              <a:rPr sz="1800" spc="-10" dirty="0">
                <a:latin typeface="Comic Sans MS"/>
                <a:cs typeface="Comic Sans MS"/>
              </a:rPr>
              <a:t>t</a:t>
            </a:r>
            <a:r>
              <a:rPr sz="1800" dirty="0">
                <a:latin typeface="Comic Sans MS"/>
                <a:cs typeface="Comic Sans MS"/>
              </a:rPr>
              <a:t>i</a:t>
            </a:r>
            <a:r>
              <a:rPr sz="1800" spc="-15" dirty="0">
                <a:latin typeface="Comic Sans MS"/>
                <a:cs typeface="Comic Sans MS"/>
              </a:rPr>
              <a:t>o</a:t>
            </a:r>
            <a:r>
              <a:rPr sz="1800" spc="-10" dirty="0">
                <a:latin typeface="Comic Sans MS"/>
                <a:cs typeface="Comic Sans MS"/>
              </a:rPr>
              <a:t>n</a:t>
            </a:r>
            <a:r>
              <a:rPr sz="1800" dirty="0">
                <a:latin typeface="Comic Sans MS"/>
                <a:cs typeface="Comic Sans MS"/>
              </a:rPr>
              <a:t>, </a:t>
            </a:r>
            <a:r>
              <a:rPr sz="1800" spc="10" dirty="0">
                <a:latin typeface="Comic Sans MS"/>
                <a:cs typeface="Comic Sans MS"/>
              </a:rPr>
              <a:t>w</a:t>
            </a:r>
            <a:r>
              <a:rPr sz="1800" dirty="0">
                <a:latin typeface="Comic Sans MS"/>
                <a:cs typeface="Comic Sans MS"/>
              </a:rPr>
              <a:t>e</a:t>
            </a:r>
            <a:r>
              <a:rPr sz="1800" spc="15" dirty="0">
                <a:latin typeface="Comic Sans MS"/>
                <a:cs typeface="Comic Sans MS"/>
              </a:rPr>
              <a:t> </a:t>
            </a:r>
            <a:r>
              <a:rPr sz="1800" spc="5" dirty="0">
                <a:latin typeface="Comic Sans MS"/>
                <a:cs typeface="Comic Sans MS"/>
              </a:rPr>
              <a:t>c</a:t>
            </a:r>
            <a:r>
              <a:rPr sz="1800" spc="-15" dirty="0">
                <a:latin typeface="Comic Sans MS"/>
                <a:cs typeface="Comic Sans MS"/>
              </a:rPr>
              <a:t>a</a:t>
            </a:r>
            <a:r>
              <a:rPr sz="1800" dirty="0">
                <a:latin typeface="Comic Sans MS"/>
                <a:cs typeface="Comic Sans MS"/>
              </a:rPr>
              <a:t>n</a:t>
            </a:r>
            <a:r>
              <a:rPr sz="1800" spc="-15" dirty="0">
                <a:latin typeface="Comic Sans MS"/>
                <a:cs typeface="Comic Sans MS"/>
              </a:rPr>
              <a:t> s</a:t>
            </a:r>
            <a:r>
              <a:rPr sz="1800" spc="-5" dirty="0">
                <a:latin typeface="Comic Sans MS"/>
                <a:cs typeface="Comic Sans MS"/>
              </a:rPr>
              <a:t>ee</a:t>
            </a:r>
            <a:r>
              <a:rPr sz="1800" spc="-20" dirty="0">
                <a:latin typeface="Comic Sans MS"/>
                <a:cs typeface="Comic Sans MS"/>
              </a:rPr>
              <a:t>..</a:t>
            </a:r>
            <a:r>
              <a:rPr sz="1800" dirty="0">
                <a:latin typeface="Comic Sans MS"/>
                <a:cs typeface="Comic Sans MS"/>
              </a:rPr>
              <a:t>.</a:t>
            </a:r>
            <a:endParaRPr sz="1800">
              <a:latin typeface="Comic Sans MS"/>
              <a:cs typeface="Comic Sans MS"/>
            </a:endParaRPr>
          </a:p>
          <a:p>
            <a:pPr marL="12700" marR="325120">
              <a:lnSpc>
                <a:spcPct val="100000"/>
              </a:lnSpc>
              <a:spcBef>
                <a:spcPts val="215"/>
              </a:spcBef>
            </a:pPr>
            <a:r>
              <a:rPr sz="1800" spc="5" dirty="0">
                <a:latin typeface="Comic Sans MS"/>
                <a:cs typeface="Comic Sans MS"/>
              </a:rPr>
              <a:t>“</a:t>
            </a:r>
            <a:r>
              <a:rPr sz="1800" spc="-25" dirty="0">
                <a:latin typeface="Comic Sans MS"/>
                <a:cs typeface="Comic Sans MS"/>
              </a:rPr>
              <a:t>A</a:t>
            </a:r>
            <a:r>
              <a:rPr sz="1800" spc="5" dirty="0">
                <a:latin typeface="Comic Sans MS"/>
                <a:cs typeface="Comic Sans MS"/>
              </a:rPr>
              <a:t>c</a:t>
            </a:r>
            <a:r>
              <a:rPr sz="1800" spc="-10" dirty="0">
                <a:latin typeface="Comic Sans MS"/>
                <a:cs typeface="Comic Sans MS"/>
              </a:rPr>
              <a:t>t</a:t>
            </a:r>
            <a:r>
              <a:rPr sz="1800" spc="-5" dirty="0">
                <a:latin typeface="Comic Sans MS"/>
                <a:cs typeface="Comic Sans MS"/>
              </a:rPr>
              <a:t>u</a:t>
            </a:r>
            <a:r>
              <a:rPr sz="1800" spc="-15" dirty="0">
                <a:latin typeface="Comic Sans MS"/>
                <a:cs typeface="Comic Sans MS"/>
              </a:rPr>
              <a:t>a</a:t>
            </a:r>
            <a:r>
              <a:rPr sz="1800" spc="5" dirty="0">
                <a:latin typeface="Comic Sans MS"/>
                <a:cs typeface="Comic Sans MS"/>
              </a:rPr>
              <a:t>ls</a:t>
            </a:r>
            <a:r>
              <a:rPr sz="1800" dirty="0">
                <a:latin typeface="Comic Sans MS"/>
                <a:cs typeface="Comic Sans MS"/>
              </a:rPr>
              <a:t>”</a:t>
            </a:r>
            <a:r>
              <a:rPr sz="1800" spc="15" dirty="0">
                <a:latin typeface="Comic Sans MS"/>
                <a:cs typeface="Comic Sans MS"/>
              </a:rPr>
              <a:t> </a:t>
            </a:r>
            <a:r>
              <a:rPr sz="1800" spc="-5" dirty="0">
                <a:latin typeface="Comic Sans MS"/>
                <a:cs typeface="Comic Sans MS"/>
              </a:rPr>
              <a:t>e</a:t>
            </a:r>
            <a:r>
              <a:rPr sz="1800" spc="-10" dirty="0">
                <a:latin typeface="Comic Sans MS"/>
                <a:cs typeface="Comic Sans MS"/>
              </a:rPr>
              <a:t>x</a:t>
            </a:r>
            <a:r>
              <a:rPr sz="1800" spc="-15" dirty="0">
                <a:latin typeface="Comic Sans MS"/>
                <a:cs typeface="Comic Sans MS"/>
              </a:rPr>
              <a:t>c</a:t>
            </a:r>
            <a:r>
              <a:rPr sz="1800" spc="-5" dirty="0">
                <a:latin typeface="Comic Sans MS"/>
                <a:cs typeface="Comic Sans MS"/>
              </a:rPr>
              <a:t>ee</a:t>
            </a:r>
            <a:r>
              <a:rPr sz="1800" dirty="0">
                <a:latin typeface="Comic Sans MS"/>
                <a:cs typeface="Comic Sans MS"/>
              </a:rPr>
              <a:t>d</a:t>
            </a:r>
            <a:r>
              <a:rPr sz="1800" spc="-5" dirty="0">
                <a:latin typeface="Comic Sans MS"/>
                <a:cs typeface="Comic Sans MS"/>
              </a:rPr>
              <a:t> </a:t>
            </a:r>
            <a:r>
              <a:rPr sz="1800" spc="-15" dirty="0">
                <a:latin typeface="Comic Sans MS"/>
                <a:cs typeface="Comic Sans MS"/>
              </a:rPr>
              <a:t>“</a:t>
            </a:r>
            <a:r>
              <a:rPr sz="1800" dirty="0">
                <a:latin typeface="Comic Sans MS"/>
                <a:cs typeface="Comic Sans MS"/>
              </a:rPr>
              <a:t>V</a:t>
            </a:r>
            <a:r>
              <a:rPr sz="1800" spc="-15" dirty="0">
                <a:latin typeface="Comic Sans MS"/>
                <a:cs typeface="Comic Sans MS"/>
              </a:rPr>
              <a:t>al</a:t>
            </a:r>
            <a:r>
              <a:rPr sz="1800" spc="-5" dirty="0">
                <a:latin typeface="Comic Sans MS"/>
                <a:cs typeface="Comic Sans MS"/>
              </a:rPr>
              <a:t>u</a:t>
            </a:r>
            <a:r>
              <a:rPr sz="1800" dirty="0">
                <a:latin typeface="Comic Sans MS"/>
                <a:cs typeface="Comic Sans MS"/>
              </a:rPr>
              <a:t>e E</a:t>
            </a:r>
            <a:r>
              <a:rPr sz="1800" spc="-15" dirty="0">
                <a:latin typeface="Comic Sans MS"/>
                <a:cs typeface="Comic Sans MS"/>
              </a:rPr>
              <a:t>a</a:t>
            </a:r>
            <a:r>
              <a:rPr sz="1800" spc="-5" dirty="0">
                <a:latin typeface="Comic Sans MS"/>
                <a:cs typeface="Comic Sans MS"/>
              </a:rPr>
              <a:t>r</a:t>
            </a:r>
            <a:r>
              <a:rPr sz="1800" spc="-10" dirty="0">
                <a:latin typeface="Comic Sans MS"/>
                <a:cs typeface="Comic Sans MS"/>
              </a:rPr>
              <a:t>n</a:t>
            </a:r>
            <a:r>
              <a:rPr sz="1800" spc="-5" dirty="0">
                <a:latin typeface="Comic Sans MS"/>
                <a:cs typeface="Comic Sans MS"/>
              </a:rPr>
              <a:t>ed</a:t>
            </a:r>
            <a:r>
              <a:rPr sz="1800" dirty="0">
                <a:latin typeface="Comic Sans MS"/>
                <a:cs typeface="Comic Sans MS"/>
              </a:rPr>
              <a:t>”</a:t>
            </a:r>
            <a:r>
              <a:rPr sz="1800" spc="10" dirty="0">
                <a:latin typeface="Comic Sans MS"/>
                <a:cs typeface="Comic Sans MS"/>
              </a:rPr>
              <a:t> </a:t>
            </a:r>
            <a:r>
              <a:rPr sz="1800" spc="-15" dirty="0">
                <a:latin typeface="Comic Sans MS"/>
                <a:cs typeface="Comic Sans MS"/>
              </a:rPr>
              <a:t>(</a:t>
            </a:r>
            <a:r>
              <a:rPr sz="1800" dirty="0">
                <a:latin typeface="Comic Sans MS"/>
                <a:cs typeface="Comic Sans MS"/>
              </a:rPr>
              <a:t>EV</a:t>
            </a:r>
            <a:r>
              <a:rPr sz="1800" spc="-15" dirty="0">
                <a:latin typeface="Comic Sans MS"/>
                <a:cs typeface="Comic Sans MS"/>
              </a:rPr>
              <a:t>)</a:t>
            </a:r>
            <a:r>
              <a:rPr sz="1800" dirty="0">
                <a:latin typeface="Comic Sans MS"/>
                <a:cs typeface="Comic Sans MS"/>
              </a:rPr>
              <a:t>, i</a:t>
            </a:r>
            <a:r>
              <a:rPr sz="1800" spc="-20" dirty="0">
                <a:latin typeface="Comic Sans MS"/>
                <a:cs typeface="Comic Sans MS"/>
              </a:rPr>
              <a:t>.</a:t>
            </a:r>
            <a:r>
              <a:rPr sz="1800" spc="-5" dirty="0">
                <a:latin typeface="Comic Sans MS"/>
                <a:cs typeface="Comic Sans MS"/>
              </a:rPr>
              <a:t>e</a:t>
            </a:r>
            <a:r>
              <a:rPr sz="1800" spc="-20" dirty="0">
                <a:latin typeface="Comic Sans MS"/>
                <a:cs typeface="Comic Sans MS"/>
              </a:rPr>
              <a:t>.</a:t>
            </a:r>
            <a:r>
              <a:rPr sz="1800" dirty="0">
                <a:latin typeface="Comic Sans MS"/>
                <a:cs typeface="Comic Sans MS"/>
              </a:rPr>
              <a:t>,</a:t>
            </a:r>
            <a:r>
              <a:rPr sz="1800" spc="20" dirty="0">
                <a:latin typeface="Comic Sans MS"/>
                <a:cs typeface="Comic Sans MS"/>
              </a:rPr>
              <a:t> </a:t>
            </a:r>
            <a:r>
              <a:rPr sz="1800" spc="-5" dirty="0">
                <a:latin typeface="Comic Sans MS"/>
                <a:cs typeface="Comic Sans MS"/>
              </a:rPr>
              <a:t>$</a:t>
            </a:r>
            <a:r>
              <a:rPr sz="1800" dirty="0">
                <a:latin typeface="Comic Sans MS"/>
                <a:cs typeface="Comic Sans MS"/>
              </a:rPr>
              <a:t>1,5</a:t>
            </a:r>
            <a:r>
              <a:rPr sz="1800" spc="-20" dirty="0">
                <a:latin typeface="Comic Sans MS"/>
                <a:cs typeface="Comic Sans MS"/>
              </a:rPr>
              <a:t>0</a:t>
            </a:r>
            <a:r>
              <a:rPr sz="1800" dirty="0">
                <a:latin typeface="Comic Sans MS"/>
                <a:cs typeface="Comic Sans MS"/>
              </a:rPr>
              <a:t>0 </a:t>
            </a:r>
            <a:r>
              <a:rPr sz="1800" spc="10" dirty="0">
                <a:latin typeface="Comic Sans MS"/>
                <a:cs typeface="Comic Sans MS"/>
              </a:rPr>
              <a:t>w</a:t>
            </a:r>
            <a:r>
              <a:rPr sz="1800" spc="-15" dirty="0">
                <a:latin typeface="Comic Sans MS"/>
                <a:cs typeface="Comic Sans MS"/>
              </a:rPr>
              <a:t>o</a:t>
            </a:r>
            <a:r>
              <a:rPr sz="1800" spc="-5" dirty="0">
                <a:latin typeface="Comic Sans MS"/>
                <a:cs typeface="Comic Sans MS"/>
              </a:rPr>
              <a:t>r</a:t>
            </a:r>
            <a:r>
              <a:rPr sz="1800" spc="-10" dirty="0">
                <a:latin typeface="Comic Sans MS"/>
                <a:cs typeface="Comic Sans MS"/>
              </a:rPr>
              <a:t>t</a:t>
            </a:r>
            <a:r>
              <a:rPr sz="1800" dirty="0">
                <a:latin typeface="Comic Sans MS"/>
                <a:cs typeface="Comic Sans MS"/>
              </a:rPr>
              <a:t>h</a:t>
            </a:r>
            <a:r>
              <a:rPr sz="1800" spc="-10" dirty="0">
                <a:latin typeface="Comic Sans MS"/>
                <a:cs typeface="Comic Sans MS"/>
              </a:rPr>
              <a:t> </a:t>
            </a:r>
            <a:r>
              <a:rPr sz="1800" spc="-15" dirty="0">
                <a:latin typeface="Comic Sans MS"/>
                <a:cs typeface="Comic Sans MS"/>
              </a:rPr>
              <a:t>o</a:t>
            </a:r>
            <a:r>
              <a:rPr sz="1800" dirty="0">
                <a:latin typeface="Comic Sans MS"/>
                <a:cs typeface="Comic Sans MS"/>
              </a:rPr>
              <a:t>f</a:t>
            </a:r>
            <a:r>
              <a:rPr sz="1800" spc="-15" dirty="0">
                <a:latin typeface="Comic Sans MS"/>
                <a:cs typeface="Comic Sans MS"/>
              </a:rPr>
              <a:t> </a:t>
            </a:r>
            <a:r>
              <a:rPr sz="1800" spc="10" dirty="0">
                <a:latin typeface="Comic Sans MS"/>
                <a:cs typeface="Comic Sans MS"/>
              </a:rPr>
              <a:t>w</a:t>
            </a:r>
            <a:r>
              <a:rPr sz="1800" spc="-15" dirty="0">
                <a:latin typeface="Comic Sans MS"/>
                <a:cs typeface="Comic Sans MS"/>
              </a:rPr>
              <a:t>o</a:t>
            </a:r>
            <a:r>
              <a:rPr sz="1800" spc="-5" dirty="0">
                <a:latin typeface="Comic Sans MS"/>
                <a:cs typeface="Comic Sans MS"/>
              </a:rPr>
              <a:t>r</a:t>
            </a:r>
            <a:r>
              <a:rPr sz="1800" dirty="0">
                <a:latin typeface="Comic Sans MS"/>
                <a:cs typeface="Comic Sans MS"/>
              </a:rPr>
              <a:t>k</a:t>
            </a:r>
            <a:r>
              <a:rPr sz="1800" spc="-15" dirty="0">
                <a:latin typeface="Comic Sans MS"/>
                <a:cs typeface="Comic Sans MS"/>
              </a:rPr>
              <a:t> </a:t>
            </a:r>
            <a:r>
              <a:rPr sz="1800" spc="10" dirty="0">
                <a:latin typeface="Comic Sans MS"/>
                <a:cs typeface="Comic Sans MS"/>
              </a:rPr>
              <a:t>w</a:t>
            </a:r>
            <a:r>
              <a:rPr sz="1800" spc="-15" dirty="0">
                <a:latin typeface="Comic Sans MS"/>
                <a:cs typeface="Comic Sans MS"/>
              </a:rPr>
              <a:t>a</a:t>
            </a:r>
            <a:r>
              <a:rPr sz="1800" dirty="0">
                <a:latin typeface="Comic Sans MS"/>
                <a:cs typeface="Comic Sans MS"/>
              </a:rPr>
              <a:t>s </a:t>
            </a:r>
            <a:r>
              <a:rPr sz="1800" spc="-15" dirty="0">
                <a:latin typeface="Comic Sans MS"/>
                <a:cs typeface="Comic Sans MS"/>
              </a:rPr>
              <a:t>a</a:t>
            </a:r>
            <a:r>
              <a:rPr sz="1800" spc="5" dirty="0">
                <a:latin typeface="Comic Sans MS"/>
                <a:cs typeface="Comic Sans MS"/>
              </a:rPr>
              <a:t>cc</a:t>
            </a:r>
            <a:r>
              <a:rPr sz="1800" spc="-15" dirty="0">
                <a:latin typeface="Comic Sans MS"/>
                <a:cs typeface="Comic Sans MS"/>
              </a:rPr>
              <a:t>o</a:t>
            </a:r>
            <a:r>
              <a:rPr sz="1800" spc="-10" dirty="0">
                <a:latin typeface="Comic Sans MS"/>
                <a:cs typeface="Comic Sans MS"/>
              </a:rPr>
              <a:t>mp</a:t>
            </a:r>
            <a:r>
              <a:rPr sz="1800" spc="5" dirty="0">
                <a:latin typeface="Comic Sans MS"/>
                <a:cs typeface="Comic Sans MS"/>
              </a:rPr>
              <a:t>l</a:t>
            </a:r>
            <a:r>
              <a:rPr sz="1800" dirty="0">
                <a:latin typeface="Comic Sans MS"/>
                <a:cs typeface="Comic Sans MS"/>
              </a:rPr>
              <a:t>i</a:t>
            </a:r>
            <a:r>
              <a:rPr sz="1800" spc="5" dirty="0">
                <a:latin typeface="Comic Sans MS"/>
                <a:cs typeface="Comic Sans MS"/>
              </a:rPr>
              <a:t>s</a:t>
            </a:r>
            <a:r>
              <a:rPr sz="1800" spc="-15" dirty="0">
                <a:latin typeface="Comic Sans MS"/>
                <a:cs typeface="Comic Sans MS"/>
              </a:rPr>
              <a:t>h</a:t>
            </a:r>
            <a:r>
              <a:rPr sz="1800" spc="-5" dirty="0">
                <a:latin typeface="Comic Sans MS"/>
                <a:cs typeface="Comic Sans MS"/>
              </a:rPr>
              <a:t>e</a:t>
            </a:r>
            <a:r>
              <a:rPr sz="1800" dirty="0">
                <a:latin typeface="Comic Sans MS"/>
                <a:cs typeface="Comic Sans MS"/>
              </a:rPr>
              <a:t>d</a:t>
            </a:r>
            <a:r>
              <a:rPr sz="1800" spc="10" dirty="0">
                <a:latin typeface="Comic Sans MS"/>
                <a:cs typeface="Comic Sans MS"/>
              </a:rPr>
              <a:t> </a:t>
            </a:r>
            <a:r>
              <a:rPr sz="1800" spc="5" dirty="0">
                <a:latin typeface="Comic Sans MS"/>
                <a:cs typeface="Comic Sans MS"/>
              </a:rPr>
              <a:t>b</a:t>
            </a:r>
            <a:r>
              <a:rPr sz="1800" spc="-5" dirty="0">
                <a:latin typeface="Comic Sans MS"/>
                <a:cs typeface="Comic Sans MS"/>
              </a:rPr>
              <a:t>u</a:t>
            </a:r>
            <a:r>
              <a:rPr sz="1800" dirty="0">
                <a:latin typeface="Comic Sans MS"/>
                <a:cs typeface="Comic Sans MS"/>
              </a:rPr>
              <a:t>t</a:t>
            </a:r>
            <a:r>
              <a:rPr sz="1800" spc="-15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it</a:t>
            </a:r>
            <a:r>
              <a:rPr sz="1800" spc="-20" dirty="0">
                <a:latin typeface="Comic Sans MS"/>
                <a:cs typeface="Comic Sans MS"/>
              </a:rPr>
              <a:t> </a:t>
            </a:r>
            <a:r>
              <a:rPr sz="1800" spc="5" dirty="0">
                <a:latin typeface="Comic Sans MS"/>
                <a:cs typeface="Comic Sans MS"/>
              </a:rPr>
              <a:t>c</a:t>
            </a:r>
            <a:r>
              <a:rPr sz="1800" spc="-15" dirty="0">
                <a:latin typeface="Comic Sans MS"/>
                <a:cs typeface="Comic Sans MS"/>
              </a:rPr>
              <a:t>o</a:t>
            </a:r>
            <a:r>
              <a:rPr sz="1800" spc="5" dirty="0">
                <a:latin typeface="Comic Sans MS"/>
                <a:cs typeface="Comic Sans MS"/>
              </a:rPr>
              <a:t>s</a:t>
            </a:r>
            <a:r>
              <a:rPr sz="1800" dirty="0">
                <a:latin typeface="Comic Sans MS"/>
                <a:cs typeface="Comic Sans MS"/>
              </a:rPr>
              <a:t>t</a:t>
            </a:r>
            <a:endParaRPr sz="1800">
              <a:latin typeface="Comic Sans MS"/>
              <a:cs typeface="Comic Sans MS"/>
            </a:endParaRPr>
          </a:p>
          <a:p>
            <a:pPr marL="12700">
              <a:lnSpc>
                <a:spcPct val="100000"/>
              </a:lnSpc>
              <a:tabLst>
                <a:tab pos="1859280" algn="l"/>
              </a:tabLst>
            </a:pPr>
            <a:r>
              <a:rPr sz="1800" spc="-5" dirty="0">
                <a:latin typeface="Comic Sans MS"/>
                <a:cs typeface="Comic Sans MS"/>
              </a:rPr>
              <a:t>$</a:t>
            </a:r>
            <a:r>
              <a:rPr sz="1800" dirty="0">
                <a:latin typeface="Comic Sans MS"/>
                <a:cs typeface="Comic Sans MS"/>
              </a:rPr>
              <a:t>1,700</a:t>
            </a:r>
            <a:r>
              <a:rPr sz="1800" spc="-15" dirty="0">
                <a:latin typeface="Comic Sans MS"/>
                <a:cs typeface="Comic Sans MS"/>
              </a:rPr>
              <a:t> </a:t>
            </a:r>
            <a:r>
              <a:rPr sz="1800" spc="-10" dirty="0">
                <a:latin typeface="Comic Sans MS"/>
                <a:cs typeface="Comic Sans MS"/>
              </a:rPr>
              <a:t>t</a:t>
            </a:r>
            <a:r>
              <a:rPr sz="1800" dirty="0">
                <a:latin typeface="Comic Sans MS"/>
                <a:cs typeface="Comic Sans MS"/>
              </a:rPr>
              <a:t>o</a:t>
            </a:r>
            <a:r>
              <a:rPr sz="1800" spc="-20" dirty="0">
                <a:latin typeface="Comic Sans MS"/>
                <a:cs typeface="Comic Sans MS"/>
              </a:rPr>
              <a:t> </a:t>
            </a:r>
            <a:r>
              <a:rPr sz="1800" spc="-5" dirty="0">
                <a:latin typeface="Comic Sans MS"/>
                <a:cs typeface="Comic Sans MS"/>
              </a:rPr>
              <a:t>d</a:t>
            </a:r>
            <a:r>
              <a:rPr sz="1800" dirty="0">
                <a:latin typeface="Comic Sans MS"/>
                <a:cs typeface="Comic Sans MS"/>
              </a:rPr>
              <a:t>o </a:t>
            </a:r>
            <a:r>
              <a:rPr sz="1800" spc="5" dirty="0">
                <a:latin typeface="Comic Sans MS"/>
                <a:cs typeface="Comic Sans MS"/>
              </a:rPr>
              <a:t>s</a:t>
            </a:r>
            <a:r>
              <a:rPr sz="1800" spc="-15" dirty="0">
                <a:latin typeface="Comic Sans MS"/>
                <a:cs typeface="Comic Sans MS"/>
              </a:rPr>
              <a:t>o</a:t>
            </a:r>
            <a:r>
              <a:rPr sz="1800" dirty="0">
                <a:latin typeface="Comic Sans MS"/>
                <a:cs typeface="Comic Sans MS"/>
              </a:rPr>
              <a:t>.	</a:t>
            </a:r>
            <a:r>
              <a:rPr sz="1800" spc="-30" dirty="0">
                <a:latin typeface="Comic Sans MS"/>
                <a:cs typeface="Comic Sans MS"/>
              </a:rPr>
              <a:t>W</a:t>
            </a:r>
            <a:r>
              <a:rPr sz="1800" dirty="0">
                <a:latin typeface="Comic Sans MS"/>
                <a:cs typeface="Comic Sans MS"/>
              </a:rPr>
              <a:t>e</a:t>
            </a:r>
            <a:r>
              <a:rPr sz="1800" spc="15" dirty="0">
                <a:latin typeface="Comic Sans MS"/>
                <a:cs typeface="Comic Sans MS"/>
              </a:rPr>
              <a:t> </a:t>
            </a:r>
            <a:r>
              <a:rPr sz="1800" spc="-15" dirty="0">
                <a:latin typeface="Comic Sans MS"/>
                <a:cs typeface="Comic Sans MS"/>
              </a:rPr>
              <a:t>hav</a:t>
            </a:r>
            <a:r>
              <a:rPr sz="1800" dirty="0">
                <a:latin typeface="Comic Sans MS"/>
                <a:cs typeface="Comic Sans MS"/>
              </a:rPr>
              <a:t>e</a:t>
            </a:r>
            <a:r>
              <a:rPr sz="1800" spc="15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a</a:t>
            </a:r>
            <a:endParaRPr sz="1800">
              <a:latin typeface="Comic Sans MS"/>
              <a:cs typeface="Comic Sans MS"/>
            </a:endParaRPr>
          </a:p>
          <a:p>
            <a:pPr marL="12700" marR="5080">
              <a:lnSpc>
                <a:spcPct val="100000"/>
              </a:lnSpc>
            </a:pPr>
            <a:r>
              <a:rPr sz="1800" spc="-5" dirty="0">
                <a:latin typeface="Comic Sans MS"/>
                <a:cs typeface="Comic Sans MS"/>
              </a:rPr>
              <a:t>$</a:t>
            </a:r>
            <a:r>
              <a:rPr sz="1800" dirty="0">
                <a:latin typeface="Comic Sans MS"/>
                <a:cs typeface="Comic Sans MS"/>
              </a:rPr>
              <a:t>200</a:t>
            </a:r>
            <a:r>
              <a:rPr sz="1800" spc="-20" dirty="0">
                <a:latin typeface="Comic Sans MS"/>
                <a:cs typeface="Comic Sans MS"/>
              </a:rPr>
              <a:t> </a:t>
            </a:r>
            <a:r>
              <a:rPr sz="1800" spc="5" dirty="0">
                <a:latin typeface="Comic Sans MS"/>
                <a:cs typeface="Comic Sans MS"/>
              </a:rPr>
              <a:t>c</a:t>
            </a:r>
            <a:r>
              <a:rPr sz="1800" spc="-15" dirty="0">
                <a:latin typeface="Comic Sans MS"/>
                <a:cs typeface="Comic Sans MS"/>
              </a:rPr>
              <a:t>o</a:t>
            </a:r>
            <a:r>
              <a:rPr sz="1800" spc="5" dirty="0">
                <a:latin typeface="Comic Sans MS"/>
                <a:cs typeface="Comic Sans MS"/>
              </a:rPr>
              <a:t>s</a:t>
            </a:r>
            <a:r>
              <a:rPr sz="1800" dirty="0">
                <a:latin typeface="Comic Sans MS"/>
                <a:cs typeface="Comic Sans MS"/>
              </a:rPr>
              <a:t>t</a:t>
            </a:r>
            <a:r>
              <a:rPr sz="1800" spc="-15" dirty="0">
                <a:latin typeface="Comic Sans MS"/>
                <a:cs typeface="Comic Sans MS"/>
              </a:rPr>
              <a:t> ov</a:t>
            </a:r>
            <a:r>
              <a:rPr sz="1800" spc="-5" dirty="0">
                <a:latin typeface="Comic Sans MS"/>
                <a:cs typeface="Comic Sans MS"/>
              </a:rPr>
              <a:t>erru</a:t>
            </a:r>
            <a:r>
              <a:rPr sz="1800" dirty="0">
                <a:latin typeface="Comic Sans MS"/>
                <a:cs typeface="Comic Sans MS"/>
              </a:rPr>
              <a:t>n</a:t>
            </a:r>
            <a:r>
              <a:rPr sz="1800" spc="-10" dirty="0">
                <a:latin typeface="Comic Sans MS"/>
                <a:cs typeface="Comic Sans MS"/>
              </a:rPr>
              <a:t> </a:t>
            </a:r>
            <a:r>
              <a:rPr sz="1800" spc="-15" dirty="0">
                <a:latin typeface="Comic Sans MS"/>
                <a:cs typeface="Comic Sans MS"/>
              </a:rPr>
              <a:t>(</a:t>
            </a:r>
            <a:r>
              <a:rPr sz="1800" dirty="0">
                <a:latin typeface="Comic Sans MS"/>
                <a:cs typeface="Comic Sans MS"/>
              </a:rPr>
              <a:t>i</a:t>
            </a:r>
            <a:r>
              <a:rPr sz="1800" spc="-20" dirty="0">
                <a:latin typeface="Comic Sans MS"/>
                <a:cs typeface="Comic Sans MS"/>
              </a:rPr>
              <a:t>.</a:t>
            </a:r>
            <a:r>
              <a:rPr sz="1800" spc="-5" dirty="0">
                <a:latin typeface="Comic Sans MS"/>
                <a:cs typeface="Comic Sans MS"/>
              </a:rPr>
              <a:t>e</a:t>
            </a:r>
            <a:r>
              <a:rPr sz="1800" spc="-20" dirty="0">
                <a:latin typeface="Comic Sans MS"/>
                <a:cs typeface="Comic Sans MS"/>
              </a:rPr>
              <a:t>.</a:t>
            </a:r>
            <a:r>
              <a:rPr sz="1800" dirty="0">
                <a:latin typeface="Comic Sans MS"/>
                <a:cs typeface="Comic Sans MS"/>
              </a:rPr>
              <a:t>,</a:t>
            </a:r>
            <a:r>
              <a:rPr sz="1800" spc="20" dirty="0">
                <a:latin typeface="Comic Sans MS"/>
                <a:cs typeface="Comic Sans MS"/>
              </a:rPr>
              <a:t> </a:t>
            </a:r>
            <a:r>
              <a:rPr sz="1800" spc="-20" dirty="0">
                <a:latin typeface="Comic Sans MS"/>
                <a:cs typeface="Comic Sans MS"/>
              </a:rPr>
              <a:t>1</a:t>
            </a:r>
            <a:r>
              <a:rPr sz="1800" dirty="0">
                <a:latin typeface="Comic Sans MS"/>
                <a:cs typeface="Comic Sans MS"/>
              </a:rPr>
              <a:t>3% </a:t>
            </a:r>
            <a:r>
              <a:rPr sz="1800" spc="-15" dirty="0">
                <a:latin typeface="Comic Sans MS"/>
                <a:cs typeface="Comic Sans MS"/>
              </a:rPr>
              <a:t>ov</a:t>
            </a:r>
            <a:r>
              <a:rPr sz="1800" spc="-5" dirty="0">
                <a:latin typeface="Comic Sans MS"/>
                <a:cs typeface="Comic Sans MS"/>
              </a:rPr>
              <a:t>e</a:t>
            </a:r>
            <a:r>
              <a:rPr sz="1800" dirty="0">
                <a:latin typeface="Comic Sans MS"/>
                <a:cs typeface="Comic Sans MS"/>
              </a:rPr>
              <a:t>r</a:t>
            </a:r>
            <a:r>
              <a:rPr sz="1800" spc="-10" dirty="0">
                <a:latin typeface="Comic Sans MS"/>
                <a:cs typeface="Comic Sans MS"/>
              </a:rPr>
              <a:t> </a:t>
            </a:r>
            <a:r>
              <a:rPr sz="1800" spc="5" dirty="0">
                <a:latin typeface="Comic Sans MS"/>
                <a:cs typeface="Comic Sans MS"/>
              </a:rPr>
              <a:t>b</a:t>
            </a:r>
            <a:r>
              <a:rPr sz="1800" spc="-5" dirty="0">
                <a:latin typeface="Comic Sans MS"/>
                <a:cs typeface="Comic Sans MS"/>
              </a:rPr>
              <a:t>ud</a:t>
            </a:r>
            <a:r>
              <a:rPr sz="1800" dirty="0">
                <a:latin typeface="Comic Sans MS"/>
                <a:cs typeface="Comic Sans MS"/>
              </a:rPr>
              <a:t>g</a:t>
            </a:r>
            <a:r>
              <a:rPr sz="1800" spc="-5" dirty="0">
                <a:latin typeface="Comic Sans MS"/>
                <a:cs typeface="Comic Sans MS"/>
              </a:rPr>
              <a:t>e</a:t>
            </a:r>
            <a:r>
              <a:rPr sz="1800" spc="-10" dirty="0">
                <a:latin typeface="Comic Sans MS"/>
                <a:cs typeface="Comic Sans MS"/>
              </a:rPr>
              <a:t>t</a:t>
            </a:r>
            <a:r>
              <a:rPr sz="1800" dirty="0">
                <a:latin typeface="Comic Sans MS"/>
                <a:cs typeface="Comic Sans MS"/>
              </a:rPr>
              <a:t>)</a:t>
            </a:r>
            <a:r>
              <a:rPr sz="1800" spc="-10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.</a:t>
            </a:r>
            <a:endParaRPr sz="1800">
              <a:latin typeface="Comic Sans MS"/>
              <a:cs typeface="Comic Sans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88340" y="4497832"/>
            <a:ext cx="4640580" cy="1201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871855" algn="l"/>
              </a:tabLst>
            </a:pPr>
            <a:r>
              <a:rPr sz="2600" spc="-15" dirty="0">
                <a:latin typeface="Arial"/>
                <a:cs typeface="Arial"/>
              </a:rPr>
              <a:t>C</a:t>
            </a:r>
            <a:r>
              <a:rPr sz="2600" spc="-10" dirty="0">
                <a:latin typeface="Arial"/>
                <a:cs typeface="Arial"/>
              </a:rPr>
              <a:t>V</a:t>
            </a:r>
            <a:r>
              <a:rPr sz="2600" dirty="0">
                <a:latin typeface="Arial"/>
                <a:cs typeface="Arial"/>
              </a:rPr>
              <a:t>	</a:t>
            </a:r>
            <a:r>
              <a:rPr sz="2600" spc="-5" dirty="0">
                <a:latin typeface="Arial"/>
                <a:cs typeface="Arial"/>
              </a:rPr>
              <a:t>=</a:t>
            </a:r>
            <a:r>
              <a:rPr sz="2600" spc="-30" dirty="0">
                <a:latin typeface="Arial"/>
                <a:cs typeface="Arial"/>
              </a:rPr>
              <a:t> </a:t>
            </a:r>
            <a:r>
              <a:rPr sz="2600" spc="-20" dirty="0">
                <a:latin typeface="Arial"/>
                <a:cs typeface="Arial"/>
              </a:rPr>
              <a:t>E</a:t>
            </a:r>
            <a:r>
              <a:rPr sz="2600" spc="-10" dirty="0">
                <a:latin typeface="Arial"/>
                <a:cs typeface="Arial"/>
              </a:rPr>
              <a:t>V</a:t>
            </a:r>
            <a:r>
              <a:rPr sz="2600" dirty="0">
                <a:latin typeface="Arial"/>
                <a:cs typeface="Arial"/>
              </a:rPr>
              <a:t> </a:t>
            </a:r>
            <a:r>
              <a:rPr sz="2600" spc="-5" dirty="0">
                <a:latin typeface="Arial"/>
                <a:cs typeface="Arial"/>
              </a:rPr>
              <a:t>–</a:t>
            </a:r>
            <a:r>
              <a:rPr sz="2600" spc="-125" dirty="0">
                <a:latin typeface="Arial"/>
                <a:cs typeface="Arial"/>
              </a:rPr>
              <a:t> </a:t>
            </a:r>
            <a:r>
              <a:rPr sz="2600" spc="-20" dirty="0">
                <a:latin typeface="Arial"/>
                <a:cs typeface="Arial"/>
              </a:rPr>
              <a:t>A</a:t>
            </a:r>
            <a:r>
              <a:rPr sz="2600" spc="-10" dirty="0">
                <a:latin typeface="Arial"/>
                <a:cs typeface="Arial"/>
              </a:rPr>
              <a:t>C</a:t>
            </a:r>
            <a:r>
              <a:rPr sz="2600" dirty="0">
                <a:latin typeface="Arial"/>
                <a:cs typeface="Arial"/>
              </a:rPr>
              <a:t> </a:t>
            </a:r>
            <a:r>
              <a:rPr sz="2600" spc="-5" dirty="0">
                <a:latin typeface="Arial"/>
                <a:cs typeface="Arial"/>
              </a:rPr>
              <a:t>= -</a:t>
            </a:r>
            <a:r>
              <a:rPr sz="2600" spc="-30" dirty="0">
                <a:latin typeface="Arial"/>
                <a:cs typeface="Arial"/>
              </a:rPr>
              <a:t> </a:t>
            </a:r>
            <a:r>
              <a:rPr sz="2600" spc="-5" dirty="0">
                <a:latin typeface="Arial"/>
                <a:cs typeface="Arial"/>
              </a:rPr>
              <a:t>$</a:t>
            </a:r>
            <a:r>
              <a:rPr sz="2600" spc="20" dirty="0">
                <a:latin typeface="Arial"/>
                <a:cs typeface="Arial"/>
              </a:rPr>
              <a:t> </a:t>
            </a:r>
            <a:r>
              <a:rPr sz="2600" spc="-10" dirty="0">
                <a:latin typeface="Arial"/>
                <a:cs typeface="Arial"/>
              </a:rPr>
              <a:t>20</a:t>
            </a:r>
            <a:r>
              <a:rPr sz="2600" spc="-5" dirty="0">
                <a:latin typeface="Arial"/>
                <a:cs typeface="Arial"/>
              </a:rPr>
              <a:t>0</a:t>
            </a:r>
            <a:endParaRPr sz="2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9"/>
              </a:spcBef>
            </a:pPr>
            <a:endParaRPr sz="27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tabLst>
                <a:tab pos="3481070" algn="l"/>
              </a:tabLst>
            </a:pPr>
            <a:r>
              <a:rPr sz="2600" spc="-15" dirty="0">
                <a:latin typeface="Arial"/>
                <a:cs typeface="Arial"/>
              </a:rPr>
              <a:t>C</a:t>
            </a:r>
            <a:r>
              <a:rPr sz="2600" spc="-10" dirty="0">
                <a:latin typeface="Arial"/>
                <a:cs typeface="Arial"/>
              </a:rPr>
              <a:t>V</a:t>
            </a:r>
            <a:r>
              <a:rPr sz="2600" spc="-25" dirty="0">
                <a:latin typeface="Arial"/>
                <a:cs typeface="Arial"/>
              </a:rPr>
              <a:t> </a:t>
            </a:r>
            <a:r>
              <a:rPr sz="2600" spc="-10" dirty="0">
                <a:latin typeface="Arial"/>
                <a:cs typeface="Arial"/>
              </a:rPr>
              <a:t>%</a:t>
            </a:r>
            <a:r>
              <a:rPr sz="2600" spc="20" dirty="0">
                <a:latin typeface="Arial"/>
                <a:cs typeface="Arial"/>
              </a:rPr>
              <a:t> </a:t>
            </a:r>
            <a:r>
              <a:rPr sz="2600" spc="-5" dirty="0">
                <a:latin typeface="Arial"/>
                <a:cs typeface="Arial"/>
              </a:rPr>
              <a:t>=</a:t>
            </a:r>
            <a:r>
              <a:rPr sz="2600" spc="-30" dirty="0">
                <a:latin typeface="Arial"/>
                <a:cs typeface="Arial"/>
              </a:rPr>
              <a:t> </a:t>
            </a:r>
            <a:r>
              <a:rPr sz="2600" spc="-15" dirty="0">
                <a:latin typeface="Arial"/>
                <a:cs typeface="Arial"/>
              </a:rPr>
              <a:t>C</a:t>
            </a:r>
            <a:r>
              <a:rPr sz="2600" spc="-10" dirty="0">
                <a:latin typeface="Arial"/>
                <a:cs typeface="Arial"/>
              </a:rPr>
              <a:t>V</a:t>
            </a:r>
            <a:r>
              <a:rPr sz="2600" spc="-5" dirty="0">
                <a:latin typeface="Arial"/>
                <a:cs typeface="Arial"/>
              </a:rPr>
              <a:t> /</a:t>
            </a:r>
            <a:r>
              <a:rPr sz="2600" spc="20" dirty="0">
                <a:latin typeface="Arial"/>
                <a:cs typeface="Arial"/>
              </a:rPr>
              <a:t> </a:t>
            </a:r>
            <a:r>
              <a:rPr sz="2600" spc="-20" dirty="0">
                <a:latin typeface="Arial"/>
                <a:cs typeface="Arial"/>
              </a:rPr>
              <a:t>E</a:t>
            </a:r>
            <a:r>
              <a:rPr sz="2600" spc="-10" dirty="0">
                <a:latin typeface="Arial"/>
                <a:cs typeface="Arial"/>
              </a:rPr>
              <a:t>V</a:t>
            </a:r>
            <a:r>
              <a:rPr sz="2600" spc="20" dirty="0">
                <a:latin typeface="Arial"/>
                <a:cs typeface="Arial"/>
              </a:rPr>
              <a:t> </a:t>
            </a:r>
            <a:r>
              <a:rPr sz="2600" spc="-5" dirty="0">
                <a:latin typeface="Arial"/>
                <a:cs typeface="Arial"/>
              </a:rPr>
              <a:t>x</a:t>
            </a:r>
            <a:r>
              <a:rPr sz="2600" spc="-30" dirty="0">
                <a:latin typeface="Arial"/>
                <a:cs typeface="Arial"/>
              </a:rPr>
              <a:t> </a:t>
            </a:r>
            <a:r>
              <a:rPr sz="2600" spc="-10" dirty="0">
                <a:latin typeface="Arial"/>
                <a:cs typeface="Arial"/>
              </a:rPr>
              <a:t>1</a:t>
            </a:r>
            <a:r>
              <a:rPr sz="2600" spc="5" dirty="0">
                <a:latin typeface="Arial"/>
                <a:cs typeface="Arial"/>
              </a:rPr>
              <a:t>0</a:t>
            </a:r>
            <a:r>
              <a:rPr sz="2600" spc="-5" dirty="0">
                <a:latin typeface="Arial"/>
                <a:cs typeface="Arial"/>
              </a:rPr>
              <a:t>0</a:t>
            </a:r>
            <a:r>
              <a:rPr sz="2600" dirty="0">
                <a:latin typeface="Arial"/>
                <a:cs typeface="Arial"/>
              </a:rPr>
              <a:t>	</a:t>
            </a:r>
            <a:r>
              <a:rPr sz="2600" spc="-5" dirty="0">
                <a:latin typeface="Arial"/>
                <a:cs typeface="Arial"/>
              </a:rPr>
              <a:t>= -</a:t>
            </a:r>
            <a:r>
              <a:rPr sz="2600" spc="-10" dirty="0">
                <a:latin typeface="Arial"/>
                <a:cs typeface="Arial"/>
              </a:rPr>
              <a:t>1</a:t>
            </a:r>
            <a:r>
              <a:rPr sz="2600" spc="-5" dirty="0">
                <a:latin typeface="Arial"/>
                <a:cs typeface="Arial"/>
              </a:rPr>
              <a:t>3</a:t>
            </a:r>
            <a:r>
              <a:rPr sz="2600" spc="20" dirty="0">
                <a:latin typeface="Arial"/>
                <a:cs typeface="Arial"/>
              </a:rPr>
              <a:t> </a:t>
            </a:r>
            <a:r>
              <a:rPr sz="2600" spc="-10" dirty="0">
                <a:latin typeface="Arial"/>
                <a:cs typeface="Arial"/>
              </a:rPr>
              <a:t>%</a:t>
            </a:r>
            <a:endParaRPr sz="2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16865">
              <a:lnSpc>
                <a:spcPct val="100000"/>
              </a:lnSpc>
            </a:pPr>
            <a:r>
              <a:rPr spc="-20" dirty="0"/>
              <a:t>De</a:t>
            </a:r>
            <a:r>
              <a:rPr dirty="0"/>
              <a:t>f</a:t>
            </a:r>
            <a:r>
              <a:rPr spc="-5" dirty="0"/>
              <a:t>i</a:t>
            </a:r>
            <a:r>
              <a:rPr spc="-15" dirty="0"/>
              <a:t>n</a:t>
            </a:r>
            <a:r>
              <a:rPr spc="-5" dirty="0"/>
              <a:t>i</a:t>
            </a:r>
            <a:r>
              <a:rPr spc="-10" dirty="0"/>
              <a:t>t</a:t>
            </a:r>
            <a:r>
              <a:rPr spc="-5" dirty="0"/>
              <a:t>io</a:t>
            </a:r>
            <a:r>
              <a:rPr spc="-15" dirty="0"/>
              <a:t>n</a:t>
            </a:r>
            <a:r>
              <a:rPr spc="-5" dirty="0"/>
              <a:t>s </a:t>
            </a:r>
            <a:r>
              <a:rPr spc="20" dirty="0"/>
              <a:t>(</a:t>
            </a:r>
            <a:r>
              <a:rPr spc="-5" dirty="0"/>
              <a:t>1)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530"/>
              </a:lnSpc>
            </a:pPr>
            <a:fld id="{81D60167-4931-47E6-BA6A-407CBD079E47}" type="slidenum">
              <a:rPr spc="-5" dirty="0"/>
              <a:t>5</a:t>
            </a:fld>
            <a:endParaRPr spc="-5" dirty="0"/>
          </a:p>
        </p:txBody>
      </p:sp>
      <p:sp>
        <p:nvSpPr>
          <p:cNvPr id="4" name="object 4"/>
          <p:cNvSpPr txBox="1"/>
          <p:nvPr/>
        </p:nvSpPr>
        <p:spPr>
          <a:xfrm>
            <a:off x="612140" y="1507744"/>
            <a:ext cx="7592695" cy="45631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75615" indent="-462915">
              <a:lnSpc>
                <a:spcPct val="100000"/>
              </a:lnSpc>
              <a:buFont typeface="Wingdings"/>
              <a:buChar char=""/>
              <a:tabLst>
                <a:tab pos="476250" algn="l"/>
              </a:tabLst>
            </a:pPr>
            <a:r>
              <a:rPr sz="2600" spc="-20" dirty="0">
                <a:latin typeface="Arial"/>
                <a:cs typeface="Arial"/>
              </a:rPr>
              <a:t>P</a:t>
            </a:r>
            <a:r>
              <a:rPr sz="2600" spc="-5" dirty="0">
                <a:latin typeface="Arial"/>
                <a:cs typeface="Arial"/>
              </a:rPr>
              <a:t>r</a:t>
            </a:r>
            <a:r>
              <a:rPr sz="2600" spc="-10" dirty="0">
                <a:latin typeface="Arial"/>
                <a:cs typeface="Arial"/>
              </a:rPr>
              <a:t>o</a:t>
            </a:r>
            <a:r>
              <a:rPr sz="2600" spc="-5" dirty="0">
                <a:latin typeface="Arial"/>
                <a:cs typeface="Arial"/>
              </a:rPr>
              <a:t>fit</a:t>
            </a:r>
            <a:r>
              <a:rPr sz="2600" dirty="0">
                <a:latin typeface="Arial"/>
                <a:cs typeface="Arial"/>
              </a:rPr>
              <a:t> </a:t>
            </a:r>
            <a:r>
              <a:rPr sz="2600" spc="-5" dirty="0">
                <a:latin typeface="Arial"/>
                <a:cs typeface="Arial"/>
              </a:rPr>
              <a:t>= </a:t>
            </a:r>
            <a:r>
              <a:rPr sz="2600" spc="-15" dirty="0">
                <a:latin typeface="Arial"/>
                <a:cs typeface="Arial"/>
              </a:rPr>
              <a:t>R</a:t>
            </a:r>
            <a:r>
              <a:rPr sz="2600" spc="5" dirty="0">
                <a:latin typeface="Arial"/>
                <a:cs typeface="Arial"/>
              </a:rPr>
              <a:t>e</a:t>
            </a:r>
            <a:r>
              <a:rPr sz="2600" spc="-10" dirty="0">
                <a:latin typeface="Arial"/>
                <a:cs typeface="Arial"/>
              </a:rPr>
              <a:t>venu</a:t>
            </a:r>
            <a:r>
              <a:rPr sz="2600" spc="-5" dirty="0">
                <a:latin typeface="Arial"/>
                <a:cs typeface="Arial"/>
              </a:rPr>
              <a:t>e</a:t>
            </a:r>
            <a:r>
              <a:rPr sz="2600" spc="30" dirty="0">
                <a:latin typeface="Arial"/>
                <a:cs typeface="Arial"/>
              </a:rPr>
              <a:t> </a:t>
            </a:r>
            <a:r>
              <a:rPr sz="2600" spc="-5" dirty="0">
                <a:latin typeface="Arial"/>
                <a:cs typeface="Arial"/>
              </a:rPr>
              <a:t>– </a:t>
            </a:r>
            <a:r>
              <a:rPr sz="2600" spc="-15" dirty="0">
                <a:latin typeface="Arial"/>
                <a:cs typeface="Arial"/>
              </a:rPr>
              <a:t>C</a:t>
            </a:r>
            <a:r>
              <a:rPr sz="2600" spc="-10" dirty="0">
                <a:latin typeface="Arial"/>
                <a:cs typeface="Arial"/>
              </a:rPr>
              <a:t>os</a:t>
            </a:r>
            <a:r>
              <a:rPr sz="2600" spc="-5" dirty="0">
                <a:latin typeface="Arial"/>
                <a:cs typeface="Arial"/>
              </a:rPr>
              <a:t>ts</a:t>
            </a:r>
            <a:endParaRPr sz="2600">
              <a:latin typeface="Arial"/>
              <a:cs typeface="Arial"/>
            </a:endParaRPr>
          </a:p>
          <a:p>
            <a:pPr marL="475615" indent="-462915">
              <a:lnSpc>
                <a:spcPct val="100000"/>
              </a:lnSpc>
              <a:spcBef>
                <a:spcPts val="1585"/>
              </a:spcBef>
              <a:buFont typeface="Wingdings"/>
              <a:buChar char=""/>
              <a:tabLst>
                <a:tab pos="476250" algn="l"/>
              </a:tabLst>
            </a:pPr>
            <a:r>
              <a:rPr sz="2600" spc="-20" dirty="0">
                <a:latin typeface="Arial"/>
                <a:cs typeface="Arial"/>
              </a:rPr>
              <a:t>P</a:t>
            </a:r>
            <a:r>
              <a:rPr sz="2600" spc="-5" dirty="0">
                <a:latin typeface="Arial"/>
                <a:cs typeface="Arial"/>
              </a:rPr>
              <a:t>r</a:t>
            </a:r>
            <a:r>
              <a:rPr sz="2600" spc="-10" dirty="0">
                <a:latin typeface="Arial"/>
                <a:cs typeface="Arial"/>
              </a:rPr>
              <a:t>o</a:t>
            </a:r>
            <a:r>
              <a:rPr sz="2600" spc="-5" dirty="0">
                <a:latin typeface="Arial"/>
                <a:cs typeface="Arial"/>
              </a:rPr>
              <a:t>fit</a:t>
            </a:r>
            <a:r>
              <a:rPr sz="2600" spc="25" dirty="0">
                <a:latin typeface="Arial"/>
                <a:cs typeface="Arial"/>
              </a:rPr>
              <a:t> </a:t>
            </a:r>
            <a:r>
              <a:rPr sz="2600" spc="-15" dirty="0">
                <a:latin typeface="Arial"/>
                <a:cs typeface="Arial"/>
              </a:rPr>
              <a:t>M</a:t>
            </a:r>
            <a:r>
              <a:rPr sz="2600" spc="-10" dirty="0">
                <a:latin typeface="Arial"/>
                <a:cs typeface="Arial"/>
              </a:rPr>
              <a:t>a</a:t>
            </a:r>
            <a:r>
              <a:rPr sz="2600" spc="-5" dirty="0">
                <a:latin typeface="Arial"/>
                <a:cs typeface="Arial"/>
              </a:rPr>
              <a:t>r</a:t>
            </a:r>
            <a:r>
              <a:rPr sz="2600" spc="-10" dirty="0">
                <a:latin typeface="Arial"/>
                <a:cs typeface="Arial"/>
              </a:rPr>
              <a:t>g</a:t>
            </a:r>
            <a:r>
              <a:rPr sz="2600" spc="-5" dirty="0">
                <a:latin typeface="Arial"/>
                <a:cs typeface="Arial"/>
              </a:rPr>
              <a:t>in</a:t>
            </a:r>
            <a:r>
              <a:rPr sz="2600" dirty="0">
                <a:latin typeface="Arial"/>
                <a:cs typeface="Arial"/>
              </a:rPr>
              <a:t> </a:t>
            </a:r>
            <a:r>
              <a:rPr sz="2600" spc="-5" dirty="0">
                <a:latin typeface="Arial"/>
                <a:cs typeface="Arial"/>
              </a:rPr>
              <a:t>=</a:t>
            </a:r>
            <a:r>
              <a:rPr sz="2600" spc="-30" dirty="0">
                <a:latin typeface="Arial"/>
                <a:cs typeface="Arial"/>
              </a:rPr>
              <a:t> </a:t>
            </a:r>
            <a:r>
              <a:rPr sz="2600" spc="-20" dirty="0">
                <a:latin typeface="Arial"/>
                <a:cs typeface="Arial"/>
              </a:rPr>
              <a:t>P</a:t>
            </a:r>
            <a:r>
              <a:rPr sz="2600" spc="10" dirty="0">
                <a:latin typeface="Arial"/>
                <a:cs typeface="Arial"/>
              </a:rPr>
              <a:t>r</a:t>
            </a:r>
            <a:r>
              <a:rPr sz="2600" spc="-10" dirty="0">
                <a:latin typeface="Arial"/>
                <a:cs typeface="Arial"/>
              </a:rPr>
              <a:t>o</a:t>
            </a:r>
            <a:r>
              <a:rPr sz="2600" spc="-5" dirty="0">
                <a:latin typeface="Arial"/>
                <a:cs typeface="Arial"/>
              </a:rPr>
              <a:t>fit</a:t>
            </a:r>
            <a:r>
              <a:rPr sz="2600" spc="-20" dirty="0">
                <a:latin typeface="Arial"/>
                <a:cs typeface="Arial"/>
              </a:rPr>
              <a:t> </a:t>
            </a:r>
            <a:r>
              <a:rPr sz="2600" spc="-5" dirty="0">
                <a:latin typeface="Arial"/>
                <a:cs typeface="Arial"/>
              </a:rPr>
              <a:t>/</a:t>
            </a:r>
            <a:r>
              <a:rPr sz="2600" spc="20" dirty="0">
                <a:latin typeface="Arial"/>
                <a:cs typeface="Arial"/>
              </a:rPr>
              <a:t> </a:t>
            </a:r>
            <a:r>
              <a:rPr sz="2600" spc="-15" dirty="0">
                <a:latin typeface="Arial"/>
                <a:cs typeface="Arial"/>
              </a:rPr>
              <a:t>R</a:t>
            </a:r>
            <a:r>
              <a:rPr sz="2600" spc="5" dirty="0">
                <a:latin typeface="Arial"/>
                <a:cs typeface="Arial"/>
              </a:rPr>
              <a:t>e</a:t>
            </a:r>
            <a:r>
              <a:rPr sz="2600" spc="-35" dirty="0">
                <a:latin typeface="Arial"/>
                <a:cs typeface="Arial"/>
              </a:rPr>
              <a:t>v</a:t>
            </a:r>
            <a:r>
              <a:rPr sz="2600" spc="-10" dirty="0">
                <a:latin typeface="Arial"/>
                <a:cs typeface="Arial"/>
              </a:rPr>
              <a:t>e</a:t>
            </a:r>
            <a:r>
              <a:rPr sz="2600" spc="5" dirty="0">
                <a:latin typeface="Arial"/>
                <a:cs typeface="Arial"/>
              </a:rPr>
              <a:t>n</a:t>
            </a:r>
            <a:r>
              <a:rPr sz="2600" spc="-10" dirty="0">
                <a:latin typeface="Arial"/>
                <a:cs typeface="Arial"/>
              </a:rPr>
              <a:t>u</a:t>
            </a:r>
            <a:r>
              <a:rPr sz="2600" spc="-5" dirty="0">
                <a:latin typeface="Arial"/>
                <a:cs typeface="Arial"/>
              </a:rPr>
              <a:t>e</a:t>
            </a:r>
            <a:endParaRPr sz="2600">
              <a:latin typeface="Arial"/>
              <a:cs typeface="Arial"/>
            </a:endParaRPr>
          </a:p>
          <a:p>
            <a:pPr marL="475615" marR="22225" indent="-462915">
              <a:lnSpc>
                <a:spcPct val="150000"/>
              </a:lnSpc>
              <a:spcBef>
                <a:spcPts val="20"/>
              </a:spcBef>
              <a:buFont typeface="Wingdings"/>
              <a:buChar char=""/>
              <a:tabLst>
                <a:tab pos="476250" algn="l"/>
              </a:tabLst>
            </a:pPr>
            <a:r>
              <a:rPr sz="2600" spc="-15" dirty="0">
                <a:latin typeface="Arial"/>
                <a:cs typeface="Arial"/>
              </a:rPr>
              <a:t>C</a:t>
            </a:r>
            <a:r>
              <a:rPr sz="2600" spc="-10" dirty="0">
                <a:latin typeface="Arial"/>
                <a:cs typeface="Arial"/>
              </a:rPr>
              <a:t>as</a:t>
            </a:r>
            <a:r>
              <a:rPr sz="2600" spc="-5" dirty="0">
                <a:latin typeface="Arial"/>
                <a:cs typeface="Arial"/>
              </a:rPr>
              <a:t>h</a:t>
            </a:r>
            <a:r>
              <a:rPr sz="2600" dirty="0">
                <a:latin typeface="Arial"/>
                <a:cs typeface="Arial"/>
              </a:rPr>
              <a:t> </a:t>
            </a:r>
            <a:r>
              <a:rPr sz="2600" spc="-5" dirty="0">
                <a:latin typeface="Arial"/>
                <a:cs typeface="Arial"/>
              </a:rPr>
              <a:t>fl</a:t>
            </a:r>
            <a:r>
              <a:rPr sz="2600" spc="5" dirty="0">
                <a:latin typeface="Arial"/>
                <a:cs typeface="Arial"/>
              </a:rPr>
              <a:t>o</a:t>
            </a:r>
            <a:r>
              <a:rPr sz="2600" spc="-10" dirty="0">
                <a:latin typeface="Arial"/>
                <a:cs typeface="Arial"/>
              </a:rPr>
              <a:t>w</a:t>
            </a:r>
            <a:r>
              <a:rPr sz="2600" spc="-25" dirty="0">
                <a:latin typeface="Arial"/>
                <a:cs typeface="Arial"/>
              </a:rPr>
              <a:t> </a:t>
            </a:r>
            <a:r>
              <a:rPr sz="2600" spc="-5" dirty="0">
                <a:latin typeface="Arial"/>
                <a:cs typeface="Arial"/>
              </a:rPr>
              <a:t>r</a:t>
            </a:r>
            <a:r>
              <a:rPr sz="2600" spc="-10" dirty="0">
                <a:latin typeface="Arial"/>
                <a:cs typeface="Arial"/>
              </a:rPr>
              <a:t>e</a:t>
            </a:r>
            <a:r>
              <a:rPr sz="2600" spc="-5" dirty="0">
                <a:latin typeface="Arial"/>
                <a:cs typeface="Arial"/>
              </a:rPr>
              <a:t>f</a:t>
            </a:r>
            <a:r>
              <a:rPr sz="2600" spc="-10" dirty="0">
                <a:latin typeface="Arial"/>
                <a:cs typeface="Arial"/>
              </a:rPr>
              <a:t>e</a:t>
            </a:r>
            <a:r>
              <a:rPr sz="2600" spc="-5" dirty="0">
                <a:latin typeface="Arial"/>
                <a:cs typeface="Arial"/>
              </a:rPr>
              <a:t>rs</a:t>
            </a:r>
            <a:r>
              <a:rPr sz="2600" dirty="0">
                <a:latin typeface="Arial"/>
                <a:cs typeface="Arial"/>
              </a:rPr>
              <a:t> </a:t>
            </a:r>
            <a:r>
              <a:rPr sz="2600" spc="10" dirty="0">
                <a:latin typeface="Arial"/>
                <a:cs typeface="Arial"/>
              </a:rPr>
              <a:t>t</a:t>
            </a:r>
            <a:r>
              <a:rPr sz="2600" spc="-5" dirty="0">
                <a:latin typeface="Arial"/>
                <a:cs typeface="Arial"/>
              </a:rPr>
              <a:t>o t</a:t>
            </a:r>
            <a:r>
              <a:rPr sz="2600" spc="-10" dirty="0">
                <a:latin typeface="Arial"/>
                <a:cs typeface="Arial"/>
              </a:rPr>
              <a:t>h</a:t>
            </a:r>
            <a:r>
              <a:rPr sz="2600" spc="-5" dirty="0">
                <a:latin typeface="Arial"/>
                <a:cs typeface="Arial"/>
              </a:rPr>
              <a:t>e </a:t>
            </a:r>
            <a:r>
              <a:rPr sz="2600" spc="-15" dirty="0">
                <a:latin typeface="Arial"/>
                <a:cs typeface="Arial"/>
              </a:rPr>
              <a:t>m</a:t>
            </a:r>
            <a:r>
              <a:rPr sz="2600" spc="5" dirty="0">
                <a:latin typeface="Arial"/>
                <a:cs typeface="Arial"/>
              </a:rPr>
              <a:t>o</a:t>
            </a:r>
            <a:r>
              <a:rPr sz="2600" spc="-10" dirty="0">
                <a:latin typeface="Arial"/>
                <a:cs typeface="Arial"/>
              </a:rPr>
              <a:t>ve</a:t>
            </a:r>
            <a:r>
              <a:rPr sz="2600" spc="-15" dirty="0">
                <a:latin typeface="Arial"/>
                <a:cs typeface="Arial"/>
              </a:rPr>
              <a:t>m</a:t>
            </a:r>
            <a:r>
              <a:rPr sz="2600" spc="-10" dirty="0">
                <a:latin typeface="Arial"/>
                <a:cs typeface="Arial"/>
              </a:rPr>
              <a:t>e</a:t>
            </a:r>
            <a:r>
              <a:rPr sz="2600" spc="5" dirty="0">
                <a:latin typeface="Arial"/>
                <a:cs typeface="Arial"/>
              </a:rPr>
              <a:t>n</a:t>
            </a:r>
            <a:r>
              <a:rPr sz="2600" spc="-5" dirty="0">
                <a:latin typeface="Arial"/>
                <a:cs typeface="Arial"/>
              </a:rPr>
              <a:t>t</a:t>
            </a:r>
            <a:r>
              <a:rPr sz="2600" spc="-30" dirty="0">
                <a:latin typeface="Arial"/>
                <a:cs typeface="Arial"/>
              </a:rPr>
              <a:t> </a:t>
            </a:r>
            <a:r>
              <a:rPr sz="2600" spc="-10" dirty="0">
                <a:latin typeface="Arial"/>
                <a:cs typeface="Arial"/>
              </a:rPr>
              <a:t>o</a:t>
            </a:r>
            <a:r>
              <a:rPr sz="2600" spc="-5" dirty="0">
                <a:latin typeface="Arial"/>
                <a:cs typeface="Arial"/>
              </a:rPr>
              <a:t>f</a:t>
            </a:r>
            <a:r>
              <a:rPr sz="2600" spc="20" dirty="0">
                <a:latin typeface="Arial"/>
                <a:cs typeface="Arial"/>
              </a:rPr>
              <a:t> </a:t>
            </a:r>
            <a:r>
              <a:rPr sz="2600" spc="5" dirty="0">
                <a:latin typeface="Arial"/>
                <a:cs typeface="Arial"/>
              </a:rPr>
              <a:t>c</a:t>
            </a:r>
            <a:r>
              <a:rPr sz="2600" spc="-10" dirty="0">
                <a:latin typeface="Arial"/>
                <a:cs typeface="Arial"/>
              </a:rPr>
              <a:t>as</a:t>
            </a:r>
            <a:r>
              <a:rPr sz="2600" spc="-5" dirty="0">
                <a:latin typeface="Arial"/>
                <a:cs typeface="Arial"/>
              </a:rPr>
              <a:t>h</a:t>
            </a:r>
            <a:r>
              <a:rPr sz="2600" spc="-20" dirty="0">
                <a:latin typeface="Arial"/>
                <a:cs typeface="Arial"/>
              </a:rPr>
              <a:t> </a:t>
            </a:r>
            <a:r>
              <a:rPr sz="2600" spc="-5" dirty="0">
                <a:latin typeface="Arial"/>
                <a:cs typeface="Arial"/>
              </a:rPr>
              <a:t>i</a:t>
            </a:r>
            <a:r>
              <a:rPr sz="2600" spc="5" dirty="0">
                <a:latin typeface="Arial"/>
                <a:cs typeface="Arial"/>
              </a:rPr>
              <a:t>n</a:t>
            </a:r>
            <a:r>
              <a:rPr sz="2600" spc="-5" dirty="0">
                <a:latin typeface="Arial"/>
                <a:cs typeface="Arial"/>
              </a:rPr>
              <a:t>to</a:t>
            </a:r>
            <a:r>
              <a:rPr sz="2600" dirty="0">
                <a:latin typeface="Arial"/>
                <a:cs typeface="Arial"/>
              </a:rPr>
              <a:t> </a:t>
            </a:r>
            <a:r>
              <a:rPr sz="2600" spc="-10" dirty="0">
                <a:latin typeface="Arial"/>
                <a:cs typeface="Arial"/>
              </a:rPr>
              <a:t>o</a:t>
            </a:r>
            <a:r>
              <a:rPr sz="2600" spc="-5" dirty="0">
                <a:latin typeface="Arial"/>
                <a:cs typeface="Arial"/>
              </a:rPr>
              <a:t>r </a:t>
            </a:r>
            <a:r>
              <a:rPr sz="2600" spc="-10" dirty="0">
                <a:latin typeface="Arial"/>
                <a:cs typeface="Arial"/>
              </a:rPr>
              <a:t>ou</a:t>
            </a:r>
            <a:r>
              <a:rPr sz="2600" spc="-5" dirty="0">
                <a:latin typeface="Arial"/>
                <a:cs typeface="Arial"/>
              </a:rPr>
              <a:t>t</a:t>
            </a:r>
            <a:r>
              <a:rPr sz="2600" spc="-25" dirty="0">
                <a:latin typeface="Arial"/>
                <a:cs typeface="Arial"/>
              </a:rPr>
              <a:t> </a:t>
            </a:r>
            <a:r>
              <a:rPr sz="2600" spc="-10" dirty="0">
                <a:latin typeface="Arial"/>
                <a:cs typeface="Arial"/>
              </a:rPr>
              <a:t>o</a:t>
            </a:r>
            <a:r>
              <a:rPr sz="2600" spc="-5" dirty="0">
                <a:latin typeface="Arial"/>
                <a:cs typeface="Arial"/>
              </a:rPr>
              <a:t>f</a:t>
            </a:r>
            <a:r>
              <a:rPr sz="2600" spc="20" dirty="0">
                <a:latin typeface="Arial"/>
                <a:cs typeface="Arial"/>
              </a:rPr>
              <a:t> </a:t>
            </a:r>
            <a:r>
              <a:rPr sz="2600" spc="-5" dirty="0">
                <a:latin typeface="Arial"/>
                <a:cs typeface="Arial"/>
              </a:rPr>
              <a:t>t</a:t>
            </a:r>
            <a:r>
              <a:rPr sz="2600" spc="-10" dirty="0">
                <a:latin typeface="Arial"/>
                <a:cs typeface="Arial"/>
              </a:rPr>
              <a:t>h</a:t>
            </a:r>
            <a:r>
              <a:rPr sz="2600" spc="-5" dirty="0">
                <a:latin typeface="Arial"/>
                <a:cs typeface="Arial"/>
              </a:rPr>
              <a:t>e</a:t>
            </a:r>
            <a:r>
              <a:rPr sz="2600" spc="20" dirty="0">
                <a:latin typeface="Arial"/>
                <a:cs typeface="Arial"/>
              </a:rPr>
              <a:t> </a:t>
            </a:r>
            <a:r>
              <a:rPr sz="2600" spc="-10" dirty="0">
                <a:latin typeface="Arial"/>
                <a:cs typeface="Arial"/>
              </a:rPr>
              <a:t>p</a:t>
            </a:r>
            <a:r>
              <a:rPr sz="2600" spc="-5" dirty="0">
                <a:latin typeface="Arial"/>
                <a:cs typeface="Arial"/>
              </a:rPr>
              <a:t>r</a:t>
            </a:r>
            <a:r>
              <a:rPr sz="2600" spc="-10" dirty="0">
                <a:latin typeface="Arial"/>
                <a:cs typeface="Arial"/>
              </a:rPr>
              <a:t>o</a:t>
            </a:r>
            <a:r>
              <a:rPr sz="2600" spc="-5" dirty="0">
                <a:latin typeface="Arial"/>
                <a:cs typeface="Arial"/>
              </a:rPr>
              <a:t>j</a:t>
            </a:r>
            <a:r>
              <a:rPr sz="2600" spc="-10" dirty="0">
                <a:latin typeface="Arial"/>
                <a:cs typeface="Arial"/>
              </a:rPr>
              <a:t>e</a:t>
            </a:r>
            <a:r>
              <a:rPr sz="2600" spc="5" dirty="0">
                <a:latin typeface="Arial"/>
                <a:cs typeface="Arial"/>
              </a:rPr>
              <a:t>c</a:t>
            </a:r>
            <a:r>
              <a:rPr sz="2600" spc="-5" dirty="0">
                <a:latin typeface="Arial"/>
                <a:cs typeface="Arial"/>
              </a:rPr>
              <a:t>t.</a:t>
            </a:r>
            <a:endParaRPr sz="2600">
              <a:latin typeface="Arial"/>
              <a:cs typeface="Arial"/>
            </a:endParaRPr>
          </a:p>
          <a:p>
            <a:pPr marL="475615" marR="5080" indent="-462915">
              <a:lnSpc>
                <a:spcPct val="150000"/>
              </a:lnSpc>
              <a:buFont typeface="Wingdings"/>
              <a:buChar char=""/>
              <a:tabLst>
                <a:tab pos="476250" algn="l"/>
              </a:tabLst>
            </a:pPr>
            <a:r>
              <a:rPr sz="2600" spc="-15" dirty="0">
                <a:latin typeface="Arial"/>
                <a:cs typeface="Arial"/>
              </a:rPr>
              <a:t>D</a:t>
            </a:r>
            <a:r>
              <a:rPr sz="2600" spc="-5" dirty="0">
                <a:latin typeface="Arial"/>
                <a:cs typeface="Arial"/>
              </a:rPr>
              <a:t>ir</a:t>
            </a:r>
            <a:r>
              <a:rPr sz="2600" spc="-10" dirty="0">
                <a:latin typeface="Arial"/>
                <a:cs typeface="Arial"/>
              </a:rPr>
              <a:t>ec</a:t>
            </a:r>
            <a:r>
              <a:rPr sz="2600" spc="-5" dirty="0">
                <a:latin typeface="Arial"/>
                <a:cs typeface="Arial"/>
              </a:rPr>
              <a:t>t</a:t>
            </a:r>
            <a:r>
              <a:rPr sz="2600" spc="-20" dirty="0">
                <a:latin typeface="Arial"/>
                <a:cs typeface="Arial"/>
              </a:rPr>
              <a:t> </a:t>
            </a:r>
            <a:r>
              <a:rPr sz="2600" spc="5" dirty="0">
                <a:latin typeface="Arial"/>
                <a:cs typeface="Arial"/>
              </a:rPr>
              <a:t>c</a:t>
            </a:r>
            <a:r>
              <a:rPr sz="2600" spc="-10" dirty="0">
                <a:latin typeface="Arial"/>
                <a:cs typeface="Arial"/>
              </a:rPr>
              <a:t>os</a:t>
            </a:r>
            <a:r>
              <a:rPr sz="2600" spc="-5" dirty="0">
                <a:latin typeface="Arial"/>
                <a:cs typeface="Arial"/>
              </a:rPr>
              <a:t>ts</a:t>
            </a:r>
            <a:r>
              <a:rPr sz="2600" spc="5" dirty="0">
                <a:latin typeface="Arial"/>
                <a:cs typeface="Arial"/>
              </a:rPr>
              <a:t> </a:t>
            </a:r>
            <a:r>
              <a:rPr sz="2600" spc="-10" dirty="0">
                <a:latin typeface="Arial"/>
                <a:cs typeface="Arial"/>
              </a:rPr>
              <a:t>a</a:t>
            </a:r>
            <a:r>
              <a:rPr sz="2600" spc="-5" dirty="0">
                <a:latin typeface="Arial"/>
                <a:cs typeface="Arial"/>
              </a:rPr>
              <a:t>re </a:t>
            </a:r>
            <a:r>
              <a:rPr sz="2600" spc="5" dirty="0">
                <a:latin typeface="Arial"/>
                <a:cs typeface="Arial"/>
              </a:rPr>
              <a:t>c</a:t>
            </a:r>
            <a:r>
              <a:rPr sz="2600" spc="-10" dirty="0">
                <a:latin typeface="Arial"/>
                <a:cs typeface="Arial"/>
              </a:rPr>
              <a:t>os</a:t>
            </a:r>
            <a:r>
              <a:rPr sz="2600" spc="-5" dirty="0">
                <a:latin typeface="Arial"/>
                <a:cs typeface="Arial"/>
              </a:rPr>
              <a:t>ts</a:t>
            </a:r>
            <a:r>
              <a:rPr sz="2600" spc="-20" dirty="0">
                <a:latin typeface="Arial"/>
                <a:cs typeface="Arial"/>
              </a:rPr>
              <a:t> </a:t>
            </a:r>
            <a:r>
              <a:rPr sz="2600" spc="-5" dirty="0">
                <a:latin typeface="Arial"/>
                <a:cs typeface="Arial"/>
              </a:rPr>
              <a:t>t</a:t>
            </a:r>
            <a:r>
              <a:rPr sz="2600" spc="-10" dirty="0">
                <a:latin typeface="Arial"/>
                <a:cs typeface="Arial"/>
              </a:rPr>
              <a:t>ha</a:t>
            </a:r>
            <a:r>
              <a:rPr sz="2600" spc="-5" dirty="0">
                <a:latin typeface="Arial"/>
                <a:cs typeface="Arial"/>
              </a:rPr>
              <a:t>t </a:t>
            </a:r>
            <a:r>
              <a:rPr sz="2600" spc="5" dirty="0">
                <a:latin typeface="Arial"/>
                <a:cs typeface="Arial"/>
              </a:rPr>
              <a:t>c</a:t>
            </a:r>
            <a:r>
              <a:rPr sz="2600" spc="-10" dirty="0">
                <a:latin typeface="Arial"/>
                <a:cs typeface="Arial"/>
              </a:rPr>
              <a:t>a</a:t>
            </a:r>
            <a:r>
              <a:rPr sz="2600" spc="-5" dirty="0">
                <a:latin typeface="Arial"/>
                <a:cs typeface="Arial"/>
              </a:rPr>
              <a:t>n</a:t>
            </a:r>
            <a:r>
              <a:rPr sz="2600" dirty="0">
                <a:latin typeface="Arial"/>
                <a:cs typeface="Arial"/>
              </a:rPr>
              <a:t> </a:t>
            </a:r>
            <a:r>
              <a:rPr sz="2600" spc="-10" dirty="0">
                <a:latin typeface="Arial"/>
                <a:cs typeface="Arial"/>
              </a:rPr>
              <a:t>b</a:t>
            </a:r>
            <a:r>
              <a:rPr sz="2600" spc="-5" dirty="0">
                <a:latin typeface="Arial"/>
                <a:cs typeface="Arial"/>
              </a:rPr>
              <a:t>e</a:t>
            </a:r>
            <a:r>
              <a:rPr sz="2600" spc="20" dirty="0">
                <a:latin typeface="Arial"/>
                <a:cs typeface="Arial"/>
              </a:rPr>
              <a:t> </a:t>
            </a:r>
            <a:r>
              <a:rPr sz="2600" spc="-10" dirty="0">
                <a:latin typeface="Arial"/>
                <a:cs typeface="Arial"/>
              </a:rPr>
              <a:t>d</a:t>
            </a:r>
            <a:r>
              <a:rPr sz="2600" spc="-5" dirty="0">
                <a:latin typeface="Arial"/>
                <a:cs typeface="Arial"/>
              </a:rPr>
              <a:t>ir</a:t>
            </a:r>
            <a:r>
              <a:rPr sz="2600" spc="5" dirty="0">
                <a:latin typeface="Arial"/>
                <a:cs typeface="Arial"/>
              </a:rPr>
              <a:t>e</a:t>
            </a:r>
            <a:r>
              <a:rPr sz="2600" spc="-10" dirty="0">
                <a:latin typeface="Arial"/>
                <a:cs typeface="Arial"/>
              </a:rPr>
              <a:t>c</a:t>
            </a:r>
            <a:r>
              <a:rPr sz="2600" spc="-5" dirty="0">
                <a:latin typeface="Arial"/>
                <a:cs typeface="Arial"/>
              </a:rPr>
              <a:t>tly</a:t>
            </a:r>
            <a:r>
              <a:rPr sz="2600" spc="-20" dirty="0">
                <a:latin typeface="Arial"/>
                <a:cs typeface="Arial"/>
              </a:rPr>
              <a:t> </a:t>
            </a:r>
            <a:r>
              <a:rPr sz="2600" spc="-5" dirty="0">
                <a:latin typeface="Arial"/>
                <a:cs typeface="Arial"/>
              </a:rPr>
              <a:t>r</a:t>
            </a:r>
            <a:r>
              <a:rPr sz="2600" spc="-10" dirty="0">
                <a:latin typeface="Arial"/>
                <a:cs typeface="Arial"/>
              </a:rPr>
              <a:t>e</a:t>
            </a:r>
            <a:r>
              <a:rPr sz="2600" spc="10" dirty="0">
                <a:latin typeface="Arial"/>
                <a:cs typeface="Arial"/>
              </a:rPr>
              <a:t>l</a:t>
            </a:r>
            <a:r>
              <a:rPr sz="2600" spc="-10" dirty="0">
                <a:latin typeface="Arial"/>
                <a:cs typeface="Arial"/>
              </a:rPr>
              <a:t>a</a:t>
            </a:r>
            <a:r>
              <a:rPr sz="2600" spc="-5" dirty="0">
                <a:latin typeface="Arial"/>
                <a:cs typeface="Arial"/>
              </a:rPr>
              <a:t>t</a:t>
            </a:r>
            <a:r>
              <a:rPr sz="2600" spc="-10" dirty="0">
                <a:latin typeface="Arial"/>
                <a:cs typeface="Arial"/>
              </a:rPr>
              <a:t>e</a:t>
            </a:r>
            <a:r>
              <a:rPr sz="2600" spc="-5" dirty="0">
                <a:latin typeface="Arial"/>
                <a:cs typeface="Arial"/>
              </a:rPr>
              <a:t>d to </a:t>
            </a:r>
            <a:r>
              <a:rPr sz="2600" spc="-10" dirty="0">
                <a:latin typeface="Arial"/>
                <a:cs typeface="Arial"/>
              </a:rPr>
              <a:t>p</a:t>
            </a:r>
            <a:r>
              <a:rPr sz="2600" spc="-5" dirty="0">
                <a:latin typeface="Arial"/>
                <a:cs typeface="Arial"/>
              </a:rPr>
              <a:t>r</a:t>
            </a:r>
            <a:r>
              <a:rPr sz="2600" spc="-10" dirty="0">
                <a:latin typeface="Arial"/>
                <a:cs typeface="Arial"/>
              </a:rPr>
              <a:t>od</a:t>
            </a:r>
            <a:r>
              <a:rPr sz="2600" spc="5" dirty="0">
                <a:latin typeface="Arial"/>
                <a:cs typeface="Arial"/>
              </a:rPr>
              <a:t>u</a:t>
            </a:r>
            <a:r>
              <a:rPr sz="2600" spc="-10" dirty="0">
                <a:latin typeface="Arial"/>
                <a:cs typeface="Arial"/>
              </a:rPr>
              <a:t>c</a:t>
            </a:r>
            <a:r>
              <a:rPr sz="2600" spc="-5" dirty="0">
                <a:latin typeface="Arial"/>
                <a:cs typeface="Arial"/>
              </a:rPr>
              <a:t>i</a:t>
            </a:r>
            <a:r>
              <a:rPr sz="2600" spc="-10" dirty="0">
                <a:latin typeface="Arial"/>
                <a:cs typeface="Arial"/>
              </a:rPr>
              <a:t>n</a:t>
            </a:r>
            <a:r>
              <a:rPr sz="2600" spc="-5" dirty="0">
                <a:latin typeface="Arial"/>
                <a:cs typeface="Arial"/>
              </a:rPr>
              <a:t>g</a:t>
            </a:r>
            <a:r>
              <a:rPr sz="2600" spc="-15" dirty="0">
                <a:latin typeface="Arial"/>
                <a:cs typeface="Arial"/>
              </a:rPr>
              <a:t> </a:t>
            </a:r>
            <a:r>
              <a:rPr sz="2600" spc="10" dirty="0">
                <a:latin typeface="Arial"/>
                <a:cs typeface="Arial"/>
              </a:rPr>
              <a:t>t</a:t>
            </a:r>
            <a:r>
              <a:rPr sz="2600" spc="-10" dirty="0">
                <a:latin typeface="Arial"/>
                <a:cs typeface="Arial"/>
              </a:rPr>
              <a:t>h</a:t>
            </a:r>
            <a:r>
              <a:rPr sz="2600" spc="-5" dirty="0">
                <a:latin typeface="Arial"/>
                <a:cs typeface="Arial"/>
              </a:rPr>
              <a:t>e</a:t>
            </a:r>
            <a:r>
              <a:rPr sz="2600" dirty="0">
                <a:latin typeface="Arial"/>
                <a:cs typeface="Arial"/>
              </a:rPr>
              <a:t> </a:t>
            </a:r>
            <a:r>
              <a:rPr sz="2600" spc="5" dirty="0">
                <a:latin typeface="Arial"/>
                <a:cs typeface="Arial"/>
              </a:rPr>
              <a:t>d</a:t>
            </a:r>
            <a:r>
              <a:rPr sz="2600" spc="-10" dirty="0">
                <a:latin typeface="Arial"/>
                <a:cs typeface="Arial"/>
              </a:rPr>
              <a:t>e</a:t>
            </a:r>
            <a:r>
              <a:rPr sz="2600" spc="-5" dirty="0">
                <a:latin typeface="Arial"/>
                <a:cs typeface="Arial"/>
              </a:rPr>
              <a:t>l</a:t>
            </a:r>
            <a:r>
              <a:rPr sz="2600" spc="10" dirty="0">
                <a:latin typeface="Arial"/>
                <a:cs typeface="Arial"/>
              </a:rPr>
              <a:t>i</a:t>
            </a:r>
            <a:r>
              <a:rPr sz="2600" spc="-35" dirty="0">
                <a:latin typeface="Arial"/>
                <a:cs typeface="Arial"/>
              </a:rPr>
              <a:t>v</a:t>
            </a:r>
            <a:r>
              <a:rPr sz="2600" spc="-10" dirty="0">
                <a:latin typeface="Arial"/>
                <a:cs typeface="Arial"/>
              </a:rPr>
              <a:t>e</a:t>
            </a:r>
            <a:r>
              <a:rPr sz="2600" spc="10" dirty="0">
                <a:latin typeface="Arial"/>
                <a:cs typeface="Arial"/>
              </a:rPr>
              <a:t>r</a:t>
            </a:r>
            <a:r>
              <a:rPr sz="2600" spc="-10" dirty="0">
                <a:latin typeface="Arial"/>
                <a:cs typeface="Arial"/>
              </a:rPr>
              <a:t>ab</a:t>
            </a:r>
            <a:r>
              <a:rPr sz="2600" spc="-5" dirty="0">
                <a:latin typeface="Arial"/>
                <a:cs typeface="Arial"/>
              </a:rPr>
              <a:t>le</a:t>
            </a:r>
            <a:r>
              <a:rPr sz="2600" spc="-10" dirty="0">
                <a:latin typeface="Arial"/>
                <a:cs typeface="Arial"/>
              </a:rPr>
              <a:t> o</a:t>
            </a:r>
            <a:r>
              <a:rPr sz="2600" spc="-5" dirty="0">
                <a:latin typeface="Arial"/>
                <a:cs typeface="Arial"/>
              </a:rPr>
              <a:t>f</a:t>
            </a:r>
            <a:r>
              <a:rPr sz="2600" spc="20" dirty="0">
                <a:latin typeface="Arial"/>
                <a:cs typeface="Arial"/>
              </a:rPr>
              <a:t> </a:t>
            </a:r>
            <a:r>
              <a:rPr sz="2600" spc="-5" dirty="0">
                <a:latin typeface="Arial"/>
                <a:cs typeface="Arial"/>
              </a:rPr>
              <a:t>t</a:t>
            </a:r>
            <a:r>
              <a:rPr sz="2600" spc="-10" dirty="0">
                <a:latin typeface="Arial"/>
                <a:cs typeface="Arial"/>
              </a:rPr>
              <a:t>h</a:t>
            </a:r>
            <a:r>
              <a:rPr sz="2600" spc="-5" dirty="0">
                <a:latin typeface="Arial"/>
                <a:cs typeface="Arial"/>
              </a:rPr>
              <a:t>e</a:t>
            </a:r>
            <a:r>
              <a:rPr sz="2600" spc="20" dirty="0">
                <a:latin typeface="Arial"/>
                <a:cs typeface="Arial"/>
              </a:rPr>
              <a:t> </a:t>
            </a:r>
            <a:r>
              <a:rPr sz="2600" spc="-10" dirty="0">
                <a:latin typeface="Arial"/>
                <a:cs typeface="Arial"/>
              </a:rPr>
              <a:t>p</a:t>
            </a:r>
            <a:r>
              <a:rPr sz="2600" spc="-5" dirty="0">
                <a:latin typeface="Arial"/>
                <a:cs typeface="Arial"/>
              </a:rPr>
              <a:t>r</a:t>
            </a:r>
            <a:r>
              <a:rPr sz="2600" spc="-10" dirty="0">
                <a:latin typeface="Arial"/>
                <a:cs typeface="Arial"/>
              </a:rPr>
              <a:t>o</a:t>
            </a:r>
            <a:r>
              <a:rPr sz="2600" spc="10" dirty="0">
                <a:latin typeface="Arial"/>
                <a:cs typeface="Arial"/>
              </a:rPr>
              <a:t>j</a:t>
            </a:r>
            <a:r>
              <a:rPr sz="2600" spc="-10" dirty="0">
                <a:latin typeface="Arial"/>
                <a:cs typeface="Arial"/>
              </a:rPr>
              <a:t>ec</a:t>
            </a:r>
            <a:r>
              <a:rPr sz="2600" spc="10" dirty="0">
                <a:latin typeface="Arial"/>
                <a:cs typeface="Arial"/>
              </a:rPr>
              <a:t>t</a:t>
            </a:r>
            <a:r>
              <a:rPr sz="2600" spc="-5" dirty="0">
                <a:latin typeface="Arial"/>
                <a:cs typeface="Arial"/>
              </a:rPr>
              <a:t>: </a:t>
            </a:r>
            <a:r>
              <a:rPr sz="2600" spc="-20" dirty="0">
                <a:latin typeface="Arial"/>
                <a:cs typeface="Arial"/>
              </a:rPr>
              <a:t>S</a:t>
            </a:r>
            <a:r>
              <a:rPr sz="2600" spc="-10" dirty="0">
                <a:latin typeface="Arial"/>
                <a:cs typeface="Arial"/>
              </a:rPr>
              <a:t>a</a:t>
            </a:r>
            <a:r>
              <a:rPr sz="2600" spc="-5" dirty="0">
                <a:latin typeface="Arial"/>
                <a:cs typeface="Arial"/>
              </a:rPr>
              <a:t>l</a:t>
            </a:r>
            <a:r>
              <a:rPr sz="2600" spc="-10" dirty="0">
                <a:latin typeface="Arial"/>
                <a:cs typeface="Arial"/>
              </a:rPr>
              <a:t>a</a:t>
            </a:r>
            <a:r>
              <a:rPr sz="2600" spc="-5" dirty="0">
                <a:latin typeface="Arial"/>
                <a:cs typeface="Arial"/>
              </a:rPr>
              <a:t>ri</a:t>
            </a:r>
            <a:r>
              <a:rPr sz="2600" spc="-10" dirty="0">
                <a:latin typeface="Arial"/>
                <a:cs typeface="Arial"/>
              </a:rPr>
              <a:t>es</a:t>
            </a:r>
            <a:r>
              <a:rPr sz="2600" spc="-5" dirty="0">
                <a:latin typeface="Arial"/>
                <a:cs typeface="Arial"/>
              </a:rPr>
              <a:t>,</a:t>
            </a:r>
            <a:r>
              <a:rPr sz="2600" spc="5" dirty="0">
                <a:latin typeface="Arial"/>
                <a:cs typeface="Arial"/>
              </a:rPr>
              <a:t> </a:t>
            </a:r>
            <a:r>
              <a:rPr sz="2600" spc="-10" dirty="0">
                <a:latin typeface="Arial"/>
                <a:cs typeface="Arial"/>
              </a:rPr>
              <a:t>cos</a:t>
            </a:r>
            <a:r>
              <a:rPr sz="2600" spc="-5" dirty="0">
                <a:latin typeface="Arial"/>
                <a:cs typeface="Arial"/>
              </a:rPr>
              <a:t>t</a:t>
            </a:r>
            <a:r>
              <a:rPr sz="2600" dirty="0">
                <a:latin typeface="Arial"/>
                <a:cs typeface="Arial"/>
              </a:rPr>
              <a:t> </a:t>
            </a:r>
            <a:r>
              <a:rPr sz="2600" spc="-10" dirty="0">
                <a:latin typeface="Arial"/>
                <a:cs typeface="Arial"/>
              </a:rPr>
              <a:t>o</a:t>
            </a:r>
            <a:r>
              <a:rPr sz="2600" spc="-5" dirty="0">
                <a:latin typeface="Arial"/>
                <a:cs typeface="Arial"/>
              </a:rPr>
              <a:t>f</a:t>
            </a:r>
            <a:r>
              <a:rPr sz="2600" spc="20" dirty="0">
                <a:latin typeface="Arial"/>
                <a:cs typeface="Arial"/>
              </a:rPr>
              <a:t> </a:t>
            </a:r>
            <a:r>
              <a:rPr sz="2600" spc="-10" dirty="0">
                <a:latin typeface="Arial"/>
                <a:cs typeface="Arial"/>
              </a:rPr>
              <a:t>ha</a:t>
            </a:r>
            <a:r>
              <a:rPr sz="2600" spc="-5" dirty="0">
                <a:latin typeface="Arial"/>
                <a:cs typeface="Arial"/>
              </a:rPr>
              <a:t>r</a:t>
            </a:r>
            <a:r>
              <a:rPr sz="2600" spc="5" dirty="0">
                <a:latin typeface="Arial"/>
                <a:cs typeface="Arial"/>
              </a:rPr>
              <a:t>d</a:t>
            </a:r>
            <a:r>
              <a:rPr sz="2600" spc="-40" dirty="0">
                <a:latin typeface="Arial"/>
                <a:cs typeface="Arial"/>
              </a:rPr>
              <a:t>w</a:t>
            </a:r>
            <a:r>
              <a:rPr sz="2600" spc="5" dirty="0">
                <a:latin typeface="Arial"/>
                <a:cs typeface="Arial"/>
              </a:rPr>
              <a:t>a</a:t>
            </a:r>
            <a:r>
              <a:rPr sz="2600" spc="-5" dirty="0">
                <a:latin typeface="Arial"/>
                <a:cs typeface="Arial"/>
              </a:rPr>
              <a:t>re</a:t>
            </a:r>
            <a:r>
              <a:rPr sz="2600" spc="10" dirty="0">
                <a:latin typeface="Arial"/>
                <a:cs typeface="Arial"/>
              </a:rPr>
              <a:t> </a:t>
            </a:r>
            <a:r>
              <a:rPr sz="2600" spc="-10" dirty="0">
                <a:latin typeface="Arial"/>
                <a:cs typeface="Arial"/>
              </a:rPr>
              <a:t>&amp;</a:t>
            </a:r>
            <a:r>
              <a:rPr sz="2600" spc="-5" dirty="0">
                <a:latin typeface="Arial"/>
                <a:cs typeface="Arial"/>
              </a:rPr>
              <a:t> </a:t>
            </a:r>
            <a:r>
              <a:rPr sz="2600" spc="-10" dirty="0">
                <a:latin typeface="Arial"/>
                <a:cs typeface="Arial"/>
              </a:rPr>
              <a:t>so</a:t>
            </a:r>
            <a:r>
              <a:rPr sz="2600" spc="-5" dirty="0">
                <a:latin typeface="Arial"/>
                <a:cs typeface="Arial"/>
              </a:rPr>
              <a:t>f</a:t>
            </a:r>
            <a:r>
              <a:rPr sz="2600" spc="10" dirty="0">
                <a:latin typeface="Arial"/>
                <a:cs typeface="Arial"/>
              </a:rPr>
              <a:t>t</a:t>
            </a:r>
            <a:r>
              <a:rPr sz="2600" spc="-40" dirty="0">
                <a:latin typeface="Arial"/>
                <a:cs typeface="Arial"/>
              </a:rPr>
              <a:t>w</a:t>
            </a:r>
            <a:r>
              <a:rPr sz="2600" spc="5" dirty="0">
                <a:latin typeface="Arial"/>
                <a:cs typeface="Arial"/>
              </a:rPr>
              <a:t>a</a:t>
            </a:r>
            <a:r>
              <a:rPr sz="2600" spc="-5" dirty="0">
                <a:latin typeface="Arial"/>
                <a:cs typeface="Arial"/>
              </a:rPr>
              <a:t>re</a:t>
            </a:r>
            <a:r>
              <a:rPr sz="2600" spc="-15" dirty="0">
                <a:latin typeface="Arial"/>
                <a:cs typeface="Arial"/>
              </a:rPr>
              <a:t> </a:t>
            </a:r>
            <a:r>
              <a:rPr sz="2600" spc="5" dirty="0">
                <a:latin typeface="Arial"/>
                <a:cs typeface="Arial"/>
              </a:rPr>
              <a:t>p</a:t>
            </a:r>
            <a:r>
              <a:rPr sz="2600" spc="-10" dirty="0">
                <a:latin typeface="Arial"/>
                <a:cs typeface="Arial"/>
              </a:rPr>
              <a:t>u</a:t>
            </a:r>
            <a:r>
              <a:rPr sz="2600" spc="-5" dirty="0">
                <a:latin typeface="Arial"/>
                <a:cs typeface="Arial"/>
              </a:rPr>
              <a:t>r</a:t>
            </a:r>
            <a:r>
              <a:rPr sz="2600" spc="5" dirty="0">
                <a:latin typeface="Arial"/>
                <a:cs typeface="Arial"/>
              </a:rPr>
              <a:t>c</a:t>
            </a:r>
            <a:r>
              <a:rPr sz="2600" spc="-10" dirty="0">
                <a:latin typeface="Arial"/>
                <a:cs typeface="Arial"/>
              </a:rPr>
              <a:t>hase</a:t>
            </a:r>
            <a:r>
              <a:rPr sz="2600" spc="-5" dirty="0">
                <a:latin typeface="Arial"/>
                <a:cs typeface="Arial"/>
              </a:rPr>
              <a:t>d </a:t>
            </a:r>
            <a:r>
              <a:rPr sz="2600" spc="-10" dirty="0">
                <a:latin typeface="Arial"/>
                <a:cs typeface="Arial"/>
              </a:rPr>
              <a:t>spec</a:t>
            </a:r>
            <a:r>
              <a:rPr sz="2600" spc="-5" dirty="0">
                <a:latin typeface="Arial"/>
                <a:cs typeface="Arial"/>
              </a:rPr>
              <a:t>ifi</a:t>
            </a:r>
            <a:r>
              <a:rPr sz="2600" spc="-10" dirty="0">
                <a:latin typeface="Arial"/>
                <a:cs typeface="Arial"/>
              </a:rPr>
              <a:t>ca</a:t>
            </a:r>
            <a:r>
              <a:rPr sz="2600" spc="10" dirty="0">
                <a:latin typeface="Arial"/>
                <a:cs typeface="Arial"/>
              </a:rPr>
              <a:t>ll</a:t>
            </a:r>
            <a:r>
              <a:rPr sz="2600" spc="-5" dirty="0">
                <a:latin typeface="Arial"/>
                <a:cs typeface="Arial"/>
              </a:rPr>
              <a:t>y</a:t>
            </a:r>
            <a:r>
              <a:rPr sz="2600" spc="-55" dirty="0">
                <a:latin typeface="Arial"/>
                <a:cs typeface="Arial"/>
              </a:rPr>
              <a:t> </a:t>
            </a:r>
            <a:r>
              <a:rPr sz="2600" spc="-5" dirty="0">
                <a:latin typeface="Arial"/>
                <a:cs typeface="Arial"/>
              </a:rPr>
              <a:t>f</a:t>
            </a:r>
            <a:r>
              <a:rPr sz="2600" spc="-10" dirty="0">
                <a:latin typeface="Arial"/>
                <a:cs typeface="Arial"/>
              </a:rPr>
              <a:t>o</a:t>
            </a:r>
            <a:r>
              <a:rPr sz="2600" spc="-5" dirty="0">
                <a:latin typeface="Arial"/>
                <a:cs typeface="Arial"/>
              </a:rPr>
              <a:t>r </a:t>
            </a:r>
            <a:r>
              <a:rPr sz="2600" spc="10" dirty="0">
                <a:latin typeface="Arial"/>
                <a:cs typeface="Arial"/>
              </a:rPr>
              <a:t>t</a:t>
            </a:r>
            <a:r>
              <a:rPr sz="2600" spc="-10" dirty="0">
                <a:latin typeface="Arial"/>
                <a:cs typeface="Arial"/>
              </a:rPr>
              <a:t>h</a:t>
            </a:r>
            <a:r>
              <a:rPr sz="2600" spc="-5" dirty="0">
                <a:latin typeface="Arial"/>
                <a:cs typeface="Arial"/>
              </a:rPr>
              <a:t>e</a:t>
            </a:r>
            <a:r>
              <a:rPr sz="2600" dirty="0">
                <a:latin typeface="Arial"/>
                <a:cs typeface="Arial"/>
              </a:rPr>
              <a:t> </a:t>
            </a:r>
            <a:r>
              <a:rPr sz="2600" spc="-10" dirty="0">
                <a:latin typeface="Arial"/>
                <a:cs typeface="Arial"/>
              </a:rPr>
              <a:t>p</a:t>
            </a:r>
            <a:r>
              <a:rPr sz="2600" spc="10" dirty="0">
                <a:latin typeface="Arial"/>
                <a:cs typeface="Arial"/>
              </a:rPr>
              <a:t>r</a:t>
            </a:r>
            <a:r>
              <a:rPr sz="2600" spc="-10" dirty="0">
                <a:latin typeface="Arial"/>
                <a:cs typeface="Arial"/>
              </a:rPr>
              <a:t>o</a:t>
            </a:r>
            <a:r>
              <a:rPr sz="2600" spc="-5" dirty="0">
                <a:latin typeface="Arial"/>
                <a:cs typeface="Arial"/>
              </a:rPr>
              <a:t>j</a:t>
            </a:r>
            <a:r>
              <a:rPr sz="2600" spc="-10" dirty="0">
                <a:latin typeface="Arial"/>
                <a:cs typeface="Arial"/>
              </a:rPr>
              <a:t>ec</a:t>
            </a:r>
            <a:r>
              <a:rPr sz="2600" spc="-5" dirty="0">
                <a:latin typeface="Arial"/>
                <a:cs typeface="Arial"/>
              </a:rPr>
              <a:t>t</a:t>
            </a:r>
            <a:endParaRPr sz="2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745739" y="242823"/>
            <a:ext cx="1617980" cy="6794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0" dirty="0"/>
              <a:t>C</a:t>
            </a:r>
            <a:r>
              <a:rPr spc="-15" dirty="0"/>
              <a:t>a</a:t>
            </a:r>
            <a:r>
              <a:rPr spc="-10" dirty="0"/>
              <a:t>s</a:t>
            </a:r>
            <a:r>
              <a:rPr spc="-5" dirty="0"/>
              <a:t>e</a:t>
            </a:r>
            <a:r>
              <a:rPr spc="-25" dirty="0"/>
              <a:t> </a:t>
            </a:r>
            <a:r>
              <a:rPr spc="-5" dirty="0"/>
              <a:t>2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spc="-5" dirty="0"/>
              <a:t>50</a:t>
            </a:fld>
            <a:endParaRPr spc="-5" dirty="0"/>
          </a:p>
        </p:txBody>
      </p:sp>
      <p:sp>
        <p:nvSpPr>
          <p:cNvPr id="4" name="object 4"/>
          <p:cNvSpPr txBox="1"/>
          <p:nvPr/>
        </p:nvSpPr>
        <p:spPr>
          <a:xfrm>
            <a:off x="898652" y="1717040"/>
            <a:ext cx="2447925" cy="14573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356870" algn="l"/>
              </a:tabLst>
            </a:pPr>
            <a:r>
              <a:rPr sz="2800" dirty="0">
                <a:latin typeface="Arial"/>
                <a:cs typeface="Arial"/>
              </a:rPr>
              <a:t>•	</a:t>
            </a:r>
            <a:r>
              <a:rPr sz="2800" spc="-25" dirty="0">
                <a:latin typeface="Arial"/>
                <a:cs typeface="Arial"/>
              </a:rPr>
              <a:t>P</a:t>
            </a:r>
            <a:r>
              <a:rPr sz="2800" spc="5" dirty="0">
                <a:latin typeface="Arial"/>
                <a:cs typeface="Arial"/>
              </a:rPr>
              <a:t>V</a:t>
            </a:r>
            <a:r>
              <a:rPr sz="2800" spc="-3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=</a:t>
            </a:r>
            <a:r>
              <a:rPr sz="2800" spc="-2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$</a:t>
            </a:r>
            <a:r>
              <a:rPr sz="2800" spc="-1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1</a:t>
            </a:r>
            <a:r>
              <a:rPr sz="2800" spc="5" dirty="0">
                <a:latin typeface="Arial"/>
                <a:cs typeface="Arial"/>
              </a:rPr>
              <a:t>,</a:t>
            </a:r>
            <a:r>
              <a:rPr sz="2800" spc="-5" dirty="0">
                <a:latin typeface="Arial"/>
                <a:cs typeface="Arial"/>
              </a:rPr>
              <a:t>90</a:t>
            </a:r>
            <a:r>
              <a:rPr sz="2800" dirty="0">
                <a:latin typeface="Arial"/>
                <a:cs typeface="Arial"/>
              </a:rPr>
              <a:t>0</a:t>
            </a:r>
            <a:endParaRPr sz="2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620"/>
              </a:spcBef>
              <a:tabLst>
                <a:tab pos="356870" algn="l"/>
              </a:tabLst>
            </a:pPr>
            <a:r>
              <a:rPr sz="2800" dirty="0">
                <a:latin typeface="Arial"/>
                <a:cs typeface="Arial"/>
              </a:rPr>
              <a:t>•	</a:t>
            </a:r>
            <a:r>
              <a:rPr sz="2800" spc="-5" dirty="0">
                <a:latin typeface="Arial"/>
                <a:cs typeface="Arial"/>
              </a:rPr>
              <a:t>E</a:t>
            </a:r>
            <a:r>
              <a:rPr sz="2800" spc="5" dirty="0">
                <a:latin typeface="Arial"/>
                <a:cs typeface="Arial"/>
              </a:rPr>
              <a:t>V</a:t>
            </a:r>
            <a:r>
              <a:rPr sz="2800" spc="-3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=</a:t>
            </a:r>
            <a:r>
              <a:rPr sz="2800" spc="-2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$</a:t>
            </a:r>
            <a:r>
              <a:rPr sz="2800" spc="-15" dirty="0">
                <a:latin typeface="Arial"/>
                <a:cs typeface="Arial"/>
              </a:rPr>
              <a:t> </a:t>
            </a:r>
            <a:r>
              <a:rPr sz="2800" spc="-30" dirty="0">
                <a:latin typeface="Arial"/>
                <a:cs typeface="Arial"/>
              </a:rPr>
              <a:t>1</a:t>
            </a:r>
            <a:r>
              <a:rPr sz="2800" spc="5" dirty="0">
                <a:latin typeface="Arial"/>
                <a:cs typeface="Arial"/>
              </a:rPr>
              <a:t>,</a:t>
            </a:r>
            <a:r>
              <a:rPr sz="2800" spc="-5" dirty="0">
                <a:latin typeface="Arial"/>
                <a:cs typeface="Arial"/>
              </a:rPr>
              <a:t>50</a:t>
            </a:r>
            <a:r>
              <a:rPr sz="2800" dirty="0">
                <a:latin typeface="Arial"/>
                <a:cs typeface="Arial"/>
              </a:rPr>
              <a:t>0</a:t>
            </a:r>
            <a:endParaRPr sz="2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695"/>
              </a:spcBef>
              <a:tabLst>
                <a:tab pos="356870" algn="l"/>
              </a:tabLst>
            </a:pPr>
            <a:r>
              <a:rPr sz="2800" dirty="0">
                <a:latin typeface="Arial"/>
                <a:cs typeface="Arial"/>
              </a:rPr>
              <a:t>•	</a:t>
            </a:r>
            <a:r>
              <a:rPr sz="2800" spc="-5" dirty="0">
                <a:latin typeface="Arial"/>
                <a:cs typeface="Arial"/>
              </a:rPr>
              <a:t>A</a:t>
            </a:r>
            <a:r>
              <a:rPr sz="2800" spc="5" dirty="0">
                <a:latin typeface="Arial"/>
                <a:cs typeface="Arial"/>
              </a:rPr>
              <a:t>C</a:t>
            </a:r>
            <a:r>
              <a:rPr sz="2800" spc="-2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=</a:t>
            </a:r>
            <a:r>
              <a:rPr sz="2800" spc="-2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$</a:t>
            </a:r>
            <a:r>
              <a:rPr sz="2800" spc="-15" dirty="0">
                <a:latin typeface="Arial"/>
                <a:cs typeface="Arial"/>
              </a:rPr>
              <a:t> </a:t>
            </a:r>
            <a:r>
              <a:rPr sz="2800" spc="-30" dirty="0">
                <a:latin typeface="Arial"/>
                <a:cs typeface="Arial"/>
              </a:rPr>
              <a:t>1</a:t>
            </a:r>
            <a:r>
              <a:rPr sz="2800" spc="-15" dirty="0">
                <a:latin typeface="Arial"/>
                <a:cs typeface="Arial"/>
              </a:rPr>
              <a:t>,</a:t>
            </a:r>
            <a:r>
              <a:rPr sz="2800" spc="-5" dirty="0">
                <a:latin typeface="Arial"/>
                <a:cs typeface="Arial"/>
              </a:rPr>
              <a:t>70</a:t>
            </a:r>
            <a:r>
              <a:rPr sz="2800" dirty="0">
                <a:latin typeface="Arial"/>
                <a:cs typeface="Arial"/>
              </a:rPr>
              <a:t>0</a:t>
            </a:r>
            <a:endParaRPr sz="2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489196" y="929579"/>
            <a:ext cx="3412490" cy="1981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44450">
              <a:lnSpc>
                <a:spcPct val="107800"/>
              </a:lnSpc>
            </a:pPr>
            <a:r>
              <a:rPr sz="1800" spc="-5" dirty="0">
                <a:latin typeface="Comic Sans MS"/>
                <a:cs typeface="Comic Sans MS"/>
              </a:rPr>
              <a:t>T</a:t>
            </a:r>
            <a:r>
              <a:rPr sz="1800" spc="-15" dirty="0">
                <a:latin typeface="Comic Sans MS"/>
                <a:cs typeface="Comic Sans MS"/>
              </a:rPr>
              <a:t>h</a:t>
            </a:r>
            <a:r>
              <a:rPr sz="1800" dirty="0">
                <a:latin typeface="Comic Sans MS"/>
                <a:cs typeface="Comic Sans MS"/>
              </a:rPr>
              <a:t>is</a:t>
            </a:r>
            <a:r>
              <a:rPr sz="1800" spc="5" dirty="0">
                <a:latin typeface="Comic Sans MS"/>
                <a:cs typeface="Comic Sans MS"/>
              </a:rPr>
              <a:t> </a:t>
            </a:r>
            <a:r>
              <a:rPr sz="1800" spc="-10" dirty="0">
                <a:latin typeface="Comic Sans MS"/>
                <a:cs typeface="Comic Sans MS"/>
              </a:rPr>
              <a:t>m</a:t>
            </a:r>
            <a:r>
              <a:rPr sz="1800" spc="-5" dirty="0">
                <a:latin typeface="Comic Sans MS"/>
                <a:cs typeface="Comic Sans MS"/>
              </a:rPr>
              <a:t>e</a:t>
            </a:r>
            <a:r>
              <a:rPr sz="1800" spc="-15" dirty="0">
                <a:latin typeface="Comic Sans MS"/>
                <a:cs typeface="Comic Sans MS"/>
              </a:rPr>
              <a:t>a</a:t>
            </a:r>
            <a:r>
              <a:rPr sz="1800" spc="-10" dirty="0">
                <a:latin typeface="Comic Sans MS"/>
                <a:cs typeface="Comic Sans MS"/>
              </a:rPr>
              <a:t>n</a:t>
            </a:r>
            <a:r>
              <a:rPr sz="1800" dirty="0">
                <a:latin typeface="Comic Sans MS"/>
                <a:cs typeface="Comic Sans MS"/>
              </a:rPr>
              <a:t>s</a:t>
            </a:r>
            <a:r>
              <a:rPr sz="1800" spc="5" dirty="0">
                <a:latin typeface="Comic Sans MS"/>
                <a:cs typeface="Comic Sans MS"/>
              </a:rPr>
              <a:t> </a:t>
            </a:r>
            <a:r>
              <a:rPr sz="1800" spc="-15" dirty="0">
                <a:latin typeface="Comic Sans MS"/>
                <a:cs typeface="Comic Sans MS"/>
              </a:rPr>
              <a:t>o</a:t>
            </a:r>
            <a:r>
              <a:rPr sz="1800" spc="-10" dirty="0">
                <a:latin typeface="Comic Sans MS"/>
                <a:cs typeface="Comic Sans MS"/>
              </a:rPr>
              <a:t>n</a:t>
            </a:r>
            <a:r>
              <a:rPr sz="1800" spc="5" dirty="0">
                <a:latin typeface="Comic Sans MS"/>
                <a:cs typeface="Comic Sans MS"/>
              </a:rPr>
              <a:t>l</a:t>
            </a:r>
            <a:r>
              <a:rPr sz="1800" dirty="0">
                <a:latin typeface="Comic Sans MS"/>
                <a:cs typeface="Comic Sans MS"/>
              </a:rPr>
              <a:t>y</a:t>
            </a:r>
            <a:r>
              <a:rPr sz="1800" spc="-35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79 </a:t>
            </a:r>
            <a:r>
              <a:rPr sz="1800" spc="5" dirty="0">
                <a:latin typeface="Comic Sans MS"/>
                <a:cs typeface="Comic Sans MS"/>
              </a:rPr>
              <a:t>c</a:t>
            </a:r>
            <a:r>
              <a:rPr sz="1800" spc="-5" dirty="0">
                <a:latin typeface="Comic Sans MS"/>
                <a:cs typeface="Comic Sans MS"/>
              </a:rPr>
              <a:t>e</a:t>
            </a:r>
            <a:r>
              <a:rPr sz="1800" spc="-10" dirty="0">
                <a:latin typeface="Comic Sans MS"/>
                <a:cs typeface="Comic Sans MS"/>
              </a:rPr>
              <a:t>nt</a:t>
            </a:r>
            <a:r>
              <a:rPr sz="1800" dirty="0">
                <a:latin typeface="Comic Sans MS"/>
                <a:cs typeface="Comic Sans MS"/>
              </a:rPr>
              <a:t>s</a:t>
            </a:r>
            <a:r>
              <a:rPr sz="1800" spc="-15" dirty="0">
                <a:latin typeface="Comic Sans MS"/>
                <a:cs typeface="Comic Sans MS"/>
              </a:rPr>
              <a:t> </a:t>
            </a:r>
            <a:r>
              <a:rPr sz="1800" spc="10" dirty="0">
                <a:latin typeface="Comic Sans MS"/>
                <a:cs typeface="Comic Sans MS"/>
              </a:rPr>
              <a:t>w</a:t>
            </a:r>
            <a:r>
              <a:rPr sz="1800" spc="-15" dirty="0">
                <a:latin typeface="Comic Sans MS"/>
                <a:cs typeface="Comic Sans MS"/>
              </a:rPr>
              <a:t>o</a:t>
            </a:r>
            <a:r>
              <a:rPr sz="1800" spc="-30" dirty="0">
                <a:latin typeface="Comic Sans MS"/>
                <a:cs typeface="Comic Sans MS"/>
              </a:rPr>
              <a:t>r</a:t>
            </a:r>
            <a:r>
              <a:rPr sz="1800" spc="-10" dirty="0">
                <a:latin typeface="Comic Sans MS"/>
                <a:cs typeface="Comic Sans MS"/>
              </a:rPr>
              <a:t>t</a:t>
            </a:r>
            <a:r>
              <a:rPr sz="1800" dirty="0">
                <a:latin typeface="Comic Sans MS"/>
                <a:cs typeface="Comic Sans MS"/>
              </a:rPr>
              <a:t>h </a:t>
            </a:r>
            <a:r>
              <a:rPr sz="1800" spc="-15" dirty="0">
                <a:latin typeface="Comic Sans MS"/>
                <a:cs typeface="Comic Sans MS"/>
              </a:rPr>
              <a:t>o</a:t>
            </a:r>
            <a:r>
              <a:rPr sz="1800" dirty="0">
                <a:latin typeface="Comic Sans MS"/>
                <a:cs typeface="Comic Sans MS"/>
              </a:rPr>
              <a:t>f</a:t>
            </a:r>
            <a:r>
              <a:rPr sz="1800" spc="-15" dirty="0">
                <a:latin typeface="Comic Sans MS"/>
                <a:cs typeface="Comic Sans MS"/>
              </a:rPr>
              <a:t> </a:t>
            </a:r>
            <a:r>
              <a:rPr sz="1800" spc="10" dirty="0">
                <a:latin typeface="Comic Sans MS"/>
                <a:cs typeface="Comic Sans MS"/>
              </a:rPr>
              <a:t>w</a:t>
            </a:r>
            <a:r>
              <a:rPr sz="1800" spc="-15" dirty="0">
                <a:latin typeface="Comic Sans MS"/>
                <a:cs typeface="Comic Sans MS"/>
              </a:rPr>
              <a:t>o</a:t>
            </a:r>
            <a:r>
              <a:rPr sz="1800" spc="-5" dirty="0">
                <a:latin typeface="Comic Sans MS"/>
                <a:cs typeface="Comic Sans MS"/>
              </a:rPr>
              <a:t>r</a:t>
            </a:r>
            <a:r>
              <a:rPr sz="1800" dirty="0">
                <a:latin typeface="Comic Sans MS"/>
                <a:cs typeface="Comic Sans MS"/>
              </a:rPr>
              <a:t>k</a:t>
            </a:r>
            <a:r>
              <a:rPr sz="1800" spc="-15" dirty="0">
                <a:latin typeface="Comic Sans MS"/>
                <a:cs typeface="Comic Sans MS"/>
              </a:rPr>
              <a:t> </a:t>
            </a:r>
            <a:r>
              <a:rPr sz="1800" spc="10" dirty="0">
                <a:latin typeface="Comic Sans MS"/>
                <a:cs typeface="Comic Sans MS"/>
              </a:rPr>
              <a:t>w</a:t>
            </a:r>
            <a:r>
              <a:rPr sz="1800" spc="-15" dirty="0">
                <a:latin typeface="Comic Sans MS"/>
                <a:cs typeface="Comic Sans MS"/>
              </a:rPr>
              <a:t>a</a:t>
            </a:r>
            <a:r>
              <a:rPr sz="1800" dirty="0">
                <a:latin typeface="Comic Sans MS"/>
                <a:cs typeface="Comic Sans MS"/>
              </a:rPr>
              <a:t>s</a:t>
            </a:r>
            <a:r>
              <a:rPr sz="1800" spc="5" dirty="0">
                <a:latin typeface="Comic Sans MS"/>
                <a:cs typeface="Comic Sans MS"/>
              </a:rPr>
              <a:t> </a:t>
            </a:r>
            <a:r>
              <a:rPr sz="1800" spc="-5" dirty="0">
                <a:latin typeface="Comic Sans MS"/>
                <a:cs typeface="Comic Sans MS"/>
              </a:rPr>
              <a:t>d</a:t>
            </a:r>
            <a:r>
              <a:rPr sz="1800" spc="-15" dirty="0">
                <a:latin typeface="Comic Sans MS"/>
                <a:cs typeface="Comic Sans MS"/>
              </a:rPr>
              <a:t>o</a:t>
            </a:r>
            <a:r>
              <a:rPr sz="1800" spc="-10" dirty="0">
                <a:latin typeface="Comic Sans MS"/>
                <a:cs typeface="Comic Sans MS"/>
              </a:rPr>
              <a:t>n</a:t>
            </a:r>
            <a:r>
              <a:rPr sz="1800" dirty="0">
                <a:latin typeface="Comic Sans MS"/>
                <a:cs typeface="Comic Sans MS"/>
              </a:rPr>
              <a:t>e</a:t>
            </a:r>
            <a:r>
              <a:rPr sz="1800" spc="-10" dirty="0">
                <a:latin typeface="Comic Sans MS"/>
                <a:cs typeface="Comic Sans MS"/>
              </a:rPr>
              <a:t> </a:t>
            </a:r>
            <a:r>
              <a:rPr sz="1800" spc="15" dirty="0">
                <a:latin typeface="Comic Sans MS"/>
                <a:cs typeface="Comic Sans MS"/>
              </a:rPr>
              <a:t>f</a:t>
            </a:r>
            <a:r>
              <a:rPr sz="1800" spc="-15" dirty="0">
                <a:latin typeface="Comic Sans MS"/>
                <a:cs typeface="Comic Sans MS"/>
              </a:rPr>
              <a:t>o</a:t>
            </a:r>
            <a:r>
              <a:rPr sz="1800" dirty="0">
                <a:latin typeface="Comic Sans MS"/>
                <a:cs typeface="Comic Sans MS"/>
              </a:rPr>
              <a:t>r</a:t>
            </a:r>
            <a:r>
              <a:rPr sz="1800" spc="-5" dirty="0">
                <a:latin typeface="Comic Sans MS"/>
                <a:cs typeface="Comic Sans MS"/>
              </a:rPr>
              <a:t> e</a:t>
            </a:r>
            <a:r>
              <a:rPr sz="1800" spc="-15" dirty="0">
                <a:latin typeface="Comic Sans MS"/>
                <a:cs typeface="Comic Sans MS"/>
              </a:rPr>
              <a:t>a</a:t>
            </a:r>
            <a:r>
              <a:rPr sz="1800" spc="5" dirty="0">
                <a:latin typeface="Comic Sans MS"/>
                <a:cs typeface="Comic Sans MS"/>
              </a:rPr>
              <a:t>c</a:t>
            </a:r>
            <a:r>
              <a:rPr sz="1800" dirty="0">
                <a:latin typeface="Comic Sans MS"/>
                <a:cs typeface="Comic Sans MS"/>
              </a:rPr>
              <a:t>h</a:t>
            </a:r>
            <a:endParaRPr sz="1800">
              <a:latin typeface="Comic Sans MS"/>
              <a:cs typeface="Comic Sans MS"/>
            </a:endParaRPr>
          </a:p>
          <a:p>
            <a:pPr marL="12700" marR="58419">
              <a:lnSpc>
                <a:spcPct val="100000"/>
              </a:lnSpc>
            </a:pPr>
            <a:r>
              <a:rPr sz="1800" spc="-5" dirty="0">
                <a:latin typeface="Comic Sans MS"/>
                <a:cs typeface="Comic Sans MS"/>
              </a:rPr>
              <a:t>$</a:t>
            </a:r>
            <a:r>
              <a:rPr sz="1800" dirty="0">
                <a:latin typeface="Comic Sans MS"/>
                <a:cs typeface="Comic Sans MS"/>
              </a:rPr>
              <a:t>1</a:t>
            </a:r>
            <a:r>
              <a:rPr sz="1800" spc="-20" dirty="0">
                <a:latin typeface="Comic Sans MS"/>
                <a:cs typeface="Comic Sans MS"/>
              </a:rPr>
              <a:t>.</a:t>
            </a:r>
            <a:r>
              <a:rPr sz="1800" dirty="0">
                <a:latin typeface="Comic Sans MS"/>
                <a:cs typeface="Comic Sans MS"/>
              </a:rPr>
              <a:t>00 </a:t>
            </a:r>
            <a:r>
              <a:rPr sz="1800" spc="10" dirty="0">
                <a:latin typeface="Comic Sans MS"/>
                <a:cs typeface="Comic Sans MS"/>
              </a:rPr>
              <a:t>w</a:t>
            </a:r>
            <a:r>
              <a:rPr sz="1800" spc="-15" dirty="0">
                <a:latin typeface="Comic Sans MS"/>
                <a:cs typeface="Comic Sans MS"/>
              </a:rPr>
              <a:t>o</a:t>
            </a:r>
            <a:r>
              <a:rPr sz="1800" spc="-5" dirty="0">
                <a:latin typeface="Comic Sans MS"/>
                <a:cs typeface="Comic Sans MS"/>
              </a:rPr>
              <a:t>r</a:t>
            </a:r>
            <a:r>
              <a:rPr sz="1800" spc="-10" dirty="0">
                <a:latin typeface="Comic Sans MS"/>
                <a:cs typeface="Comic Sans MS"/>
              </a:rPr>
              <a:t>t</a:t>
            </a:r>
            <a:r>
              <a:rPr sz="1800" dirty="0">
                <a:latin typeface="Comic Sans MS"/>
                <a:cs typeface="Comic Sans MS"/>
              </a:rPr>
              <a:t>h</a:t>
            </a:r>
            <a:r>
              <a:rPr sz="1800" spc="-10" dirty="0">
                <a:latin typeface="Comic Sans MS"/>
                <a:cs typeface="Comic Sans MS"/>
              </a:rPr>
              <a:t> </a:t>
            </a:r>
            <a:r>
              <a:rPr sz="1800" spc="-15" dirty="0">
                <a:latin typeface="Comic Sans MS"/>
                <a:cs typeface="Comic Sans MS"/>
              </a:rPr>
              <a:t>o</a:t>
            </a:r>
            <a:r>
              <a:rPr sz="1800" dirty="0">
                <a:latin typeface="Comic Sans MS"/>
                <a:cs typeface="Comic Sans MS"/>
              </a:rPr>
              <a:t>f</a:t>
            </a:r>
            <a:r>
              <a:rPr sz="1800" spc="-15" dirty="0">
                <a:latin typeface="Comic Sans MS"/>
                <a:cs typeface="Comic Sans MS"/>
              </a:rPr>
              <a:t> </a:t>
            </a:r>
            <a:r>
              <a:rPr sz="1800" spc="10" dirty="0">
                <a:latin typeface="Comic Sans MS"/>
                <a:cs typeface="Comic Sans MS"/>
              </a:rPr>
              <a:t>w</a:t>
            </a:r>
            <a:r>
              <a:rPr sz="1800" spc="-15" dirty="0">
                <a:latin typeface="Comic Sans MS"/>
                <a:cs typeface="Comic Sans MS"/>
              </a:rPr>
              <a:t>o</a:t>
            </a:r>
            <a:r>
              <a:rPr sz="1800" spc="-5" dirty="0">
                <a:latin typeface="Comic Sans MS"/>
                <a:cs typeface="Comic Sans MS"/>
              </a:rPr>
              <a:t>r</a:t>
            </a:r>
            <a:r>
              <a:rPr sz="1800" dirty="0">
                <a:latin typeface="Comic Sans MS"/>
                <a:cs typeface="Comic Sans MS"/>
              </a:rPr>
              <a:t>k</a:t>
            </a:r>
            <a:r>
              <a:rPr sz="1800" spc="5" dirty="0">
                <a:latin typeface="Comic Sans MS"/>
                <a:cs typeface="Comic Sans MS"/>
              </a:rPr>
              <a:t> </a:t>
            </a:r>
            <a:r>
              <a:rPr sz="1800" spc="-10" dirty="0">
                <a:latin typeface="Comic Sans MS"/>
                <a:cs typeface="Comic Sans MS"/>
              </a:rPr>
              <a:t>p</a:t>
            </a:r>
            <a:r>
              <a:rPr sz="1800" spc="5" dirty="0">
                <a:latin typeface="Comic Sans MS"/>
                <a:cs typeface="Comic Sans MS"/>
              </a:rPr>
              <a:t>l</a:t>
            </a:r>
            <a:r>
              <a:rPr sz="1800" spc="-15" dirty="0">
                <a:latin typeface="Comic Sans MS"/>
                <a:cs typeface="Comic Sans MS"/>
              </a:rPr>
              <a:t>a</a:t>
            </a:r>
            <a:r>
              <a:rPr sz="1800" spc="-10" dirty="0">
                <a:latin typeface="Comic Sans MS"/>
                <a:cs typeface="Comic Sans MS"/>
              </a:rPr>
              <a:t>nn</a:t>
            </a:r>
            <a:r>
              <a:rPr sz="1800" spc="-5" dirty="0">
                <a:latin typeface="Comic Sans MS"/>
                <a:cs typeface="Comic Sans MS"/>
              </a:rPr>
              <a:t>e</a:t>
            </a:r>
            <a:r>
              <a:rPr sz="1800" dirty="0">
                <a:latin typeface="Comic Sans MS"/>
                <a:cs typeface="Comic Sans MS"/>
              </a:rPr>
              <a:t>d</a:t>
            </a:r>
            <a:r>
              <a:rPr sz="1800" spc="20" dirty="0">
                <a:latin typeface="Comic Sans MS"/>
                <a:cs typeface="Comic Sans MS"/>
              </a:rPr>
              <a:t> </a:t>
            </a:r>
            <a:r>
              <a:rPr sz="1800" spc="-10" dirty="0">
                <a:latin typeface="Comic Sans MS"/>
                <a:cs typeface="Comic Sans MS"/>
              </a:rPr>
              <a:t>t</a:t>
            </a:r>
            <a:r>
              <a:rPr sz="1800" dirty="0">
                <a:latin typeface="Comic Sans MS"/>
                <a:cs typeface="Comic Sans MS"/>
              </a:rPr>
              <a:t>o </a:t>
            </a:r>
            <a:r>
              <a:rPr sz="1800" spc="5" dirty="0">
                <a:latin typeface="Comic Sans MS"/>
                <a:cs typeface="Comic Sans MS"/>
              </a:rPr>
              <a:t>b</a:t>
            </a:r>
            <a:r>
              <a:rPr sz="1800" dirty="0">
                <a:latin typeface="Comic Sans MS"/>
                <a:cs typeface="Comic Sans MS"/>
              </a:rPr>
              <a:t>e</a:t>
            </a:r>
            <a:r>
              <a:rPr sz="1800" spc="-10" dirty="0">
                <a:latin typeface="Comic Sans MS"/>
                <a:cs typeface="Comic Sans MS"/>
              </a:rPr>
              <a:t> </a:t>
            </a:r>
            <a:r>
              <a:rPr sz="1800" spc="-5" dirty="0">
                <a:latin typeface="Comic Sans MS"/>
                <a:cs typeface="Comic Sans MS"/>
              </a:rPr>
              <a:t>d</a:t>
            </a:r>
            <a:r>
              <a:rPr sz="1800" spc="-15" dirty="0">
                <a:latin typeface="Comic Sans MS"/>
                <a:cs typeface="Comic Sans MS"/>
              </a:rPr>
              <a:t>o</a:t>
            </a:r>
            <a:r>
              <a:rPr sz="1800" spc="-10" dirty="0">
                <a:latin typeface="Comic Sans MS"/>
                <a:cs typeface="Comic Sans MS"/>
              </a:rPr>
              <a:t>n</a:t>
            </a:r>
            <a:r>
              <a:rPr sz="1800" spc="-5" dirty="0">
                <a:latin typeface="Comic Sans MS"/>
                <a:cs typeface="Comic Sans MS"/>
              </a:rPr>
              <a:t>e</a:t>
            </a:r>
            <a:r>
              <a:rPr sz="1800" dirty="0">
                <a:latin typeface="Comic Sans MS"/>
                <a:cs typeface="Comic Sans MS"/>
              </a:rPr>
              <a:t>.</a:t>
            </a:r>
            <a:endParaRPr sz="1800">
              <a:latin typeface="Comic Sans MS"/>
              <a:cs typeface="Comic Sans MS"/>
            </a:endParaRPr>
          </a:p>
          <a:p>
            <a:pPr marL="12700" marR="5080">
              <a:lnSpc>
                <a:spcPts val="2180"/>
              </a:lnSpc>
              <a:spcBef>
                <a:spcPts val="55"/>
              </a:spcBef>
            </a:pPr>
            <a:r>
              <a:rPr sz="1800" spc="-25" dirty="0">
                <a:latin typeface="Comic Sans MS"/>
                <a:cs typeface="Comic Sans MS"/>
              </a:rPr>
              <a:t>A</a:t>
            </a:r>
            <a:r>
              <a:rPr sz="1800" spc="-10" dirty="0">
                <a:latin typeface="Comic Sans MS"/>
                <a:cs typeface="Comic Sans MS"/>
              </a:rPr>
              <a:t>n</a:t>
            </a:r>
            <a:r>
              <a:rPr sz="1800" spc="-5" dirty="0">
                <a:latin typeface="Comic Sans MS"/>
                <a:cs typeface="Comic Sans MS"/>
              </a:rPr>
              <a:t>d</a:t>
            </a:r>
            <a:r>
              <a:rPr sz="1800" dirty="0">
                <a:latin typeface="Comic Sans MS"/>
                <a:cs typeface="Comic Sans MS"/>
              </a:rPr>
              <a:t>, </a:t>
            </a:r>
            <a:r>
              <a:rPr sz="1800" spc="-15" dirty="0">
                <a:latin typeface="Comic Sans MS"/>
                <a:cs typeface="Comic Sans MS"/>
              </a:rPr>
              <a:t>o</a:t>
            </a:r>
            <a:r>
              <a:rPr sz="1800" spc="-10" dirty="0">
                <a:latin typeface="Comic Sans MS"/>
                <a:cs typeface="Comic Sans MS"/>
              </a:rPr>
              <a:t>n</a:t>
            </a:r>
            <a:r>
              <a:rPr sz="1800" spc="5" dirty="0">
                <a:latin typeface="Comic Sans MS"/>
                <a:cs typeface="Comic Sans MS"/>
              </a:rPr>
              <a:t>l</a:t>
            </a:r>
            <a:r>
              <a:rPr sz="1800" dirty="0">
                <a:latin typeface="Comic Sans MS"/>
                <a:cs typeface="Comic Sans MS"/>
              </a:rPr>
              <a:t>y</a:t>
            </a:r>
            <a:r>
              <a:rPr sz="1800" spc="-10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88 </a:t>
            </a:r>
            <a:r>
              <a:rPr sz="1800" spc="5" dirty="0">
                <a:latin typeface="Comic Sans MS"/>
                <a:cs typeface="Comic Sans MS"/>
              </a:rPr>
              <a:t>c</a:t>
            </a:r>
            <a:r>
              <a:rPr sz="1800" spc="-5" dirty="0">
                <a:latin typeface="Comic Sans MS"/>
                <a:cs typeface="Comic Sans MS"/>
              </a:rPr>
              <a:t>e</a:t>
            </a:r>
            <a:r>
              <a:rPr sz="1800" spc="-10" dirty="0">
                <a:latin typeface="Comic Sans MS"/>
                <a:cs typeface="Comic Sans MS"/>
              </a:rPr>
              <a:t>nt</a:t>
            </a:r>
            <a:r>
              <a:rPr sz="1800" dirty="0">
                <a:latin typeface="Comic Sans MS"/>
                <a:cs typeface="Comic Sans MS"/>
              </a:rPr>
              <a:t>s</a:t>
            </a:r>
            <a:r>
              <a:rPr sz="1800" spc="5" dirty="0">
                <a:latin typeface="Comic Sans MS"/>
                <a:cs typeface="Comic Sans MS"/>
              </a:rPr>
              <a:t> </a:t>
            </a:r>
            <a:r>
              <a:rPr sz="1800" spc="10" dirty="0">
                <a:latin typeface="Comic Sans MS"/>
                <a:cs typeface="Comic Sans MS"/>
              </a:rPr>
              <a:t>w</a:t>
            </a:r>
            <a:r>
              <a:rPr sz="1800" spc="-15" dirty="0">
                <a:latin typeface="Comic Sans MS"/>
                <a:cs typeface="Comic Sans MS"/>
              </a:rPr>
              <a:t>o</a:t>
            </a:r>
            <a:r>
              <a:rPr sz="1800" spc="-5" dirty="0">
                <a:latin typeface="Comic Sans MS"/>
                <a:cs typeface="Comic Sans MS"/>
              </a:rPr>
              <a:t>r</a:t>
            </a:r>
            <a:r>
              <a:rPr sz="1800" spc="-10" dirty="0">
                <a:latin typeface="Comic Sans MS"/>
                <a:cs typeface="Comic Sans MS"/>
              </a:rPr>
              <a:t>t</a:t>
            </a:r>
            <a:r>
              <a:rPr sz="1800" dirty="0">
                <a:latin typeface="Comic Sans MS"/>
                <a:cs typeface="Comic Sans MS"/>
              </a:rPr>
              <a:t>h</a:t>
            </a:r>
            <a:r>
              <a:rPr sz="1800" spc="-10" dirty="0">
                <a:latin typeface="Comic Sans MS"/>
                <a:cs typeface="Comic Sans MS"/>
              </a:rPr>
              <a:t> </a:t>
            </a:r>
            <a:r>
              <a:rPr sz="1800" spc="-15" dirty="0">
                <a:latin typeface="Comic Sans MS"/>
                <a:cs typeface="Comic Sans MS"/>
              </a:rPr>
              <a:t>o</a:t>
            </a:r>
            <a:r>
              <a:rPr sz="1800" dirty="0">
                <a:latin typeface="Comic Sans MS"/>
                <a:cs typeface="Comic Sans MS"/>
              </a:rPr>
              <a:t>f </a:t>
            </a:r>
            <a:r>
              <a:rPr sz="1800" spc="10" dirty="0">
                <a:latin typeface="Comic Sans MS"/>
                <a:cs typeface="Comic Sans MS"/>
              </a:rPr>
              <a:t>w</a:t>
            </a:r>
            <a:r>
              <a:rPr sz="1800" spc="-15" dirty="0">
                <a:latin typeface="Comic Sans MS"/>
                <a:cs typeface="Comic Sans MS"/>
              </a:rPr>
              <a:t>o</a:t>
            </a:r>
            <a:r>
              <a:rPr sz="1800" spc="-5" dirty="0">
                <a:latin typeface="Comic Sans MS"/>
                <a:cs typeface="Comic Sans MS"/>
              </a:rPr>
              <a:t>r</a:t>
            </a:r>
            <a:r>
              <a:rPr sz="1800" dirty="0">
                <a:latin typeface="Comic Sans MS"/>
                <a:cs typeface="Comic Sans MS"/>
              </a:rPr>
              <a:t>k</a:t>
            </a:r>
            <a:r>
              <a:rPr sz="1800" spc="-15" dirty="0">
                <a:latin typeface="Comic Sans MS"/>
                <a:cs typeface="Comic Sans MS"/>
              </a:rPr>
              <a:t> </a:t>
            </a:r>
            <a:r>
              <a:rPr sz="1800" spc="10" dirty="0">
                <a:latin typeface="Comic Sans MS"/>
                <a:cs typeface="Comic Sans MS"/>
              </a:rPr>
              <a:t>w</a:t>
            </a:r>
            <a:r>
              <a:rPr sz="1800" spc="-15" dirty="0">
                <a:latin typeface="Comic Sans MS"/>
                <a:cs typeface="Comic Sans MS"/>
              </a:rPr>
              <a:t>a</a:t>
            </a:r>
            <a:r>
              <a:rPr sz="1800" dirty="0">
                <a:latin typeface="Comic Sans MS"/>
                <a:cs typeface="Comic Sans MS"/>
              </a:rPr>
              <a:t>s</a:t>
            </a:r>
            <a:r>
              <a:rPr sz="1800" spc="5" dirty="0">
                <a:latin typeface="Comic Sans MS"/>
                <a:cs typeface="Comic Sans MS"/>
              </a:rPr>
              <a:t> </a:t>
            </a:r>
            <a:r>
              <a:rPr sz="1800" spc="-15" dirty="0">
                <a:latin typeface="Comic Sans MS"/>
                <a:cs typeface="Comic Sans MS"/>
              </a:rPr>
              <a:t>a</a:t>
            </a:r>
            <a:r>
              <a:rPr sz="1800" spc="5" dirty="0">
                <a:latin typeface="Comic Sans MS"/>
                <a:cs typeface="Comic Sans MS"/>
              </a:rPr>
              <a:t>c</a:t>
            </a:r>
            <a:r>
              <a:rPr sz="1800" spc="-10" dirty="0">
                <a:latin typeface="Comic Sans MS"/>
                <a:cs typeface="Comic Sans MS"/>
              </a:rPr>
              <a:t>t</a:t>
            </a:r>
            <a:r>
              <a:rPr sz="1800" spc="-5" dirty="0">
                <a:latin typeface="Comic Sans MS"/>
                <a:cs typeface="Comic Sans MS"/>
              </a:rPr>
              <a:t>u</a:t>
            </a:r>
            <a:r>
              <a:rPr sz="1800" spc="-15" dirty="0">
                <a:latin typeface="Comic Sans MS"/>
                <a:cs typeface="Comic Sans MS"/>
              </a:rPr>
              <a:t>a</a:t>
            </a:r>
            <a:r>
              <a:rPr sz="1800" spc="5" dirty="0">
                <a:latin typeface="Comic Sans MS"/>
                <a:cs typeface="Comic Sans MS"/>
              </a:rPr>
              <a:t>ll</a:t>
            </a:r>
            <a:r>
              <a:rPr sz="1800" dirty="0">
                <a:latin typeface="Comic Sans MS"/>
                <a:cs typeface="Comic Sans MS"/>
              </a:rPr>
              <a:t>y </a:t>
            </a:r>
            <a:r>
              <a:rPr sz="1800" spc="-5" dirty="0">
                <a:latin typeface="Comic Sans MS"/>
                <a:cs typeface="Comic Sans MS"/>
              </a:rPr>
              <a:t>d</a:t>
            </a:r>
            <a:r>
              <a:rPr sz="1800" spc="-15" dirty="0">
                <a:latin typeface="Comic Sans MS"/>
                <a:cs typeface="Comic Sans MS"/>
              </a:rPr>
              <a:t>o</a:t>
            </a:r>
            <a:r>
              <a:rPr sz="1800" spc="-10" dirty="0">
                <a:latin typeface="Comic Sans MS"/>
                <a:cs typeface="Comic Sans MS"/>
              </a:rPr>
              <a:t>n</a:t>
            </a:r>
            <a:r>
              <a:rPr sz="1800" dirty="0">
                <a:latin typeface="Comic Sans MS"/>
                <a:cs typeface="Comic Sans MS"/>
              </a:rPr>
              <a:t>e</a:t>
            </a:r>
            <a:r>
              <a:rPr sz="1800" spc="-10" dirty="0">
                <a:latin typeface="Comic Sans MS"/>
                <a:cs typeface="Comic Sans MS"/>
              </a:rPr>
              <a:t> </a:t>
            </a:r>
            <a:r>
              <a:rPr sz="1800" spc="-5" dirty="0">
                <a:latin typeface="Comic Sans MS"/>
                <a:cs typeface="Comic Sans MS"/>
              </a:rPr>
              <a:t>f</a:t>
            </a:r>
            <a:r>
              <a:rPr sz="1800" spc="-15" dirty="0">
                <a:latin typeface="Comic Sans MS"/>
                <a:cs typeface="Comic Sans MS"/>
              </a:rPr>
              <a:t>o</a:t>
            </a:r>
            <a:r>
              <a:rPr sz="1800" dirty="0">
                <a:latin typeface="Comic Sans MS"/>
                <a:cs typeface="Comic Sans MS"/>
              </a:rPr>
              <a:t>r</a:t>
            </a:r>
            <a:r>
              <a:rPr sz="1800" spc="-10" dirty="0">
                <a:latin typeface="Comic Sans MS"/>
                <a:cs typeface="Comic Sans MS"/>
              </a:rPr>
              <a:t> </a:t>
            </a:r>
            <a:r>
              <a:rPr sz="1800" spc="-5" dirty="0">
                <a:latin typeface="Comic Sans MS"/>
                <a:cs typeface="Comic Sans MS"/>
              </a:rPr>
              <a:t>e</a:t>
            </a:r>
            <a:r>
              <a:rPr sz="1800" spc="-15" dirty="0">
                <a:latin typeface="Comic Sans MS"/>
                <a:cs typeface="Comic Sans MS"/>
              </a:rPr>
              <a:t>a</a:t>
            </a:r>
            <a:r>
              <a:rPr sz="1800" spc="5" dirty="0">
                <a:latin typeface="Comic Sans MS"/>
                <a:cs typeface="Comic Sans MS"/>
              </a:rPr>
              <a:t>c</a:t>
            </a:r>
            <a:r>
              <a:rPr sz="1800" dirty="0">
                <a:latin typeface="Comic Sans MS"/>
                <a:cs typeface="Comic Sans MS"/>
              </a:rPr>
              <a:t>h</a:t>
            </a:r>
            <a:endParaRPr sz="1800">
              <a:latin typeface="Comic Sans MS"/>
              <a:cs typeface="Comic Sans MS"/>
            </a:endParaRPr>
          </a:p>
          <a:p>
            <a:pPr marL="12700">
              <a:lnSpc>
                <a:spcPts val="2085"/>
              </a:lnSpc>
            </a:pPr>
            <a:r>
              <a:rPr sz="1800" spc="-5" dirty="0">
                <a:latin typeface="Comic Sans MS"/>
                <a:cs typeface="Comic Sans MS"/>
              </a:rPr>
              <a:t>$</a:t>
            </a:r>
            <a:r>
              <a:rPr sz="1800" dirty="0">
                <a:latin typeface="Comic Sans MS"/>
                <a:cs typeface="Comic Sans MS"/>
              </a:rPr>
              <a:t>1</a:t>
            </a:r>
            <a:r>
              <a:rPr sz="1800" spc="-20" dirty="0">
                <a:latin typeface="Comic Sans MS"/>
                <a:cs typeface="Comic Sans MS"/>
              </a:rPr>
              <a:t>.</a:t>
            </a:r>
            <a:r>
              <a:rPr sz="1800" dirty="0">
                <a:latin typeface="Comic Sans MS"/>
                <a:cs typeface="Comic Sans MS"/>
              </a:rPr>
              <a:t>00 </a:t>
            </a:r>
            <a:r>
              <a:rPr sz="1800" spc="5" dirty="0">
                <a:latin typeface="Comic Sans MS"/>
                <a:cs typeface="Comic Sans MS"/>
              </a:rPr>
              <a:t>s</a:t>
            </a:r>
            <a:r>
              <a:rPr sz="1800" spc="-10" dirty="0">
                <a:latin typeface="Comic Sans MS"/>
                <a:cs typeface="Comic Sans MS"/>
              </a:rPr>
              <a:t>p</a:t>
            </a:r>
            <a:r>
              <a:rPr sz="1800" spc="-5" dirty="0">
                <a:latin typeface="Comic Sans MS"/>
                <a:cs typeface="Comic Sans MS"/>
              </a:rPr>
              <a:t>e</a:t>
            </a:r>
            <a:r>
              <a:rPr sz="1800" spc="-10" dirty="0">
                <a:latin typeface="Comic Sans MS"/>
                <a:cs typeface="Comic Sans MS"/>
              </a:rPr>
              <a:t>n</a:t>
            </a:r>
            <a:r>
              <a:rPr sz="1800" dirty="0">
                <a:latin typeface="Comic Sans MS"/>
                <a:cs typeface="Comic Sans MS"/>
              </a:rPr>
              <a:t>t</a:t>
            </a:r>
            <a:endParaRPr sz="1800">
              <a:latin typeface="Comic Sans MS"/>
              <a:cs typeface="Comic Sans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93139" y="4583176"/>
            <a:ext cx="3393440" cy="11918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spc="-20" dirty="0">
                <a:latin typeface="Arial"/>
                <a:cs typeface="Arial"/>
              </a:rPr>
              <a:t>SP</a:t>
            </a:r>
            <a:r>
              <a:rPr sz="2600" spc="-5" dirty="0">
                <a:latin typeface="Arial"/>
                <a:cs typeface="Arial"/>
              </a:rPr>
              <a:t>I</a:t>
            </a:r>
            <a:r>
              <a:rPr sz="2600" spc="5" dirty="0">
                <a:latin typeface="Arial"/>
                <a:cs typeface="Arial"/>
              </a:rPr>
              <a:t> </a:t>
            </a:r>
            <a:r>
              <a:rPr sz="2600" spc="-5" dirty="0">
                <a:latin typeface="Arial"/>
                <a:cs typeface="Arial"/>
              </a:rPr>
              <a:t>=</a:t>
            </a:r>
            <a:r>
              <a:rPr sz="2600" spc="-30" dirty="0">
                <a:latin typeface="Arial"/>
                <a:cs typeface="Arial"/>
              </a:rPr>
              <a:t> </a:t>
            </a:r>
            <a:r>
              <a:rPr sz="2600" spc="0" dirty="0">
                <a:latin typeface="Arial"/>
                <a:cs typeface="Arial"/>
              </a:rPr>
              <a:t>E</a:t>
            </a:r>
            <a:r>
              <a:rPr sz="2600" spc="-10" dirty="0">
                <a:latin typeface="Arial"/>
                <a:cs typeface="Arial"/>
              </a:rPr>
              <a:t>V</a:t>
            </a:r>
            <a:r>
              <a:rPr sz="2600" dirty="0">
                <a:latin typeface="Arial"/>
                <a:cs typeface="Arial"/>
              </a:rPr>
              <a:t> </a:t>
            </a:r>
            <a:r>
              <a:rPr sz="2600" spc="-5" dirty="0">
                <a:latin typeface="Arial"/>
                <a:cs typeface="Arial"/>
              </a:rPr>
              <a:t>/ </a:t>
            </a:r>
            <a:r>
              <a:rPr sz="2600" spc="-20" dirty="0">
                <a:latin typeface="Arial"/>
                <a:cs typeface="Arial"/>
              </a:rPr>
              <a:t>P</a:t>
            </a:r>
            <a:r>
              <a:rPr sz="2600" spc="-10" dirty="0">
                <a:latin typeface="Arial"/>
                <a:cs typeface="Arial"/>
              </a:rPr>
              <a:t>V</a:t>
            </a:r>
            <a:r>
              <a:rPr sz="2600" dirty="0">
                <a:latin typeface="Arial"/>
                <a:cs typeface="Arial"/>
              </a:rPr>
              <a:t> </a:t>
            </a:r>
            <a:r>
              <a:rPr sz="2600" spc="-5" dirty="0">
                <a:latin typeface="Arial"/>
                <a:cs typeface="Arial"/>
              </a:rPr>
              <a:t>= $ </a:t>
            </a:r>
            <a:r>
              <a:rPr sz="2600" spc="-10" dirty="0">
                <a:latin typeface="Arial"/>
                <a:cs typeface="Arial"/>
              </a:rPr>
              <a:t>0</a:t>
            </a:r>
            <a:r>
              <a:rPr sz="2600" spc="10" dirty="0">
                <a:latin typeface="Arial"/>
                <a:cs typeface="Arial"/>
              </a:rPr>
              <a:t>.</a:t>
            </a:r>
            <a:r>
              <a:rPr sz="2600" spc="-10" dirty="0">
                <a:latin typeface="Arial"/>
                <a:cs typeface="Arial"/>
              </a:rPr>
              <a:t>7</a:t>
            </a:r>
            <a:r>
              <a:rPr sz="2600" spc="-5" dirty="0">
                <a:latin typeface="Arial"/>
                <a:cs typeface="Arial"/>
              </a:rPr>
              <a:t>9</a:t>
            </a:r>
            <a:endParaRPr sz="2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4"/>
              </a:spcBef>
            </a:pPr>
            <a:endParaRPr sz="26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600" spc="-15" dirty="0">
                <a:latin typeface="Arial"/>
                <a:cs typeface="Arial"/>
              </a:rPr>
              <a:t>C</a:t>
            </a:r>
            <a:r>
              <a:rPr sz="2600" spc="-20" dirty="0">
                <a:latin typeface="Arial"/>
                <a:cs typeface="Arial"/>
              </a:rPr>
              <a:t>P</a:t>
            </a:r>
            <a:r>
              <a:rPr sz="2600" spc="-5" dirty="0">
                <a:latin typeface="Arial"/>
                <a:cs typeface="Arial"/>
              </a:rPr>
              <a:t>I</a:t>
            </a:r>
            <a:r>
              <a:rPr sz="2600" dirty="0">
                <a:latin typeface="Arial"/>
                <a:cs typeface="Arial"/>
              </a:rPr>
              <a:t> </a:t>
            </a:r>
            <a:r>
              <a:rPr sz="2600" spc="-5" dirty="0">
                <a:latin typeface="Arial"/>
                <a:cs typeface="Arial"/>
              </a:rPr>
              <a:t>=</a:t>
            </a:r>
            <a:r>
              <a:rPr sz="2600" spc="-30" dirty="0">
                <a:latin typeface="Arial"/>
                <a:cs typeface="Arial"/>
              </a:rPr>
              <a:t> </a:t>
            </a:r>
            <a:r>
              <a:rPr sz="2600" spc="-20" dirty="0">
                <a:latin typeface="Arial"/>
                <a:cs typeface="Arial"/>
              </a:rPr>
              <a:t>E</a:t>
            </a:r>
            <a:r>
              <a:rPr sz="2600" spc="-10" dirty="0">
                <a:latin typeface="Arial"/>
                <a:cs typeface="Arial"/>
              </a:rPr>
              <a:t>V</a:t>
            </a:r>
            <a:r>
              <a:rPr sz="2600" dirty="0">
                <a:latin typeface="Arial"/>
                <a:cs typeface="Arial"/>
              </a:rPr>
              <a:t> </a:t>
            </a:r>
            <a:r>
              <a:rPr sz="2600" spc="-5" dirty="0">
                <a:latin typeface="Arial"/>
                <a:cs typeface="Arial"/>
              </a:rPr>
              <a:t>/</a:t>
            </a:r>
            <a:r>
              <a:rPr sz="2600" spc="-125" dirty="0">
                <a:latin typeface="Arial"/>
                <a:cs typeface="Arial"/>
              </a:rPr>
              <a:t> </a:t>
            </a:r>
            <a:r>
              <a:rPr sz="2600" spc="-20" dirty="0">
                <a:latin typeface="Arial"/>
                <a:cs typeface="Arial"/>
              </a:rPr>
              <a:t>A</a:t>
            </a:r>
            <a:r>
              <a:rPr sz="2600" spc="-10" dirty="0">
                <a:latin typeface="Arial"/>
                <a:cs typeface="Arial"/>
              </a:rPr>
              <a:t>C</a:t>
            </a:r>
            <a:r>
              <a:rPr sz="2600" dirty="0">
                <a:latin typeface="Arial"/>
                <a:cs typeface="Arial"/>
              </a:rPr>
              <a:t> </a:t>
            </a:r>
            <a:r>
              <a:rPr sz="2600" spc="-5" dirty="0">
                <a:latin typeface="Arial"/>
                <a:cs typeface="Arial"/>
              </a:rPr>
              <a:t>= $ </a:t>
            </a:r>
            <a:r>
              <a:rPr sz="2600" spc="-10" dirty="0">
                <a:latin typeface="Arial"/>
                <a:cs typeface="Arial"/>
              </a:rPr>
              <a:t>0</a:t>
            </a:r>
            <a:r>
              <a:rPr sz="2600" spc="10" dirty="0">
                <a:latin typeface="Arial"/>
                <a:cs typeface="Arial"/>
              </a:rPr>
              <a:t>.</a:t>
            </a:r>
            <a:r>
              <a:rPr sz="2600" spc="-10" dirty="0">
                <a:latin typeface="Arial"/>
                <a:cs typeface="Arial"/>
              </a:rPr>
              <a:t>8</a:t>
            </a:r>
            <a:r>
              <a:rPr sz="2600" spc="-5" dirty="0">
                <a:latin typeface="Arial"/>
                <a:cs typeface="Arial"/>
              </a:rPr>
              <a:t>8</a:t>
            </a:r>
            <a:endParaRPr sz="2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745739" y="242823"/>
            <a:ext cx="1617980" cy="6705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0" dirty="0"/>
              <a:t>C</a:t>
            </a:r>
            <a:r>
              <a:rPr spc="-15" dirty="0"/>
              <a:t>a</a:t>
            </a:r>
            <a:r>
              <a:rPr spc="-10" dirty="0"/>
              <a:t>s</a:t>
            </a:r>
            <a:r>
              <a:rPr spc="-5" dirty="0"/>
              <a:t>e</a:t>
            </a:r>
            <a:r>
              <a:rPr spc="-25" dirty="0"/>
              <a:t> </a:t>
            </a:r>
            <a:r>
              <a:rPr spc="-5" dirty="0"/>
              <a:t>2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580"/>
              </a:lnSpc>
            </a:pPr>
            <a:fld id="{81D60167-4931-47E6-BA6A-407CBD079E47}" type="slidenum">
              <a:rPr spc="-5" dirty="0"/>
              <a:t>51</a:t>
            </a:fld>
            <a:endParaRPr spc="-5" dirty="0"/>
          </a:p>
        </p:txBody>
      </p:sp>
      <p:sp>
        <p:nvSpPr>
          <p:cNvPr id="4" name="object 4"/>
          <p:cNvSpPr txBox="1"/>
          <p:nvPr/>
        </p:nvSpPr>
        <p:spPr>
          <a:xfrm>
            <a:off x="749300" y="1406144"/>
            <a:ext cx="2560320" cy="23139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469265" algn="l"/>
              </a:tabLst>
            </a:pPr>
            <a:r>
              <a:rPr sz="2800" dirty="0">
                <a:latin typeface="Wingdings"/>
                <a:cs typeface="Wingdings"/>
              </a:rPr>
              <a:t></a:t>
            </a:r>
            <a:r>
              <a:rPr sz="2800" dirty="0">
                <a:latin typeface="Times New Roman"/>
                <a:cs typeface="Times New Roman"/>
              </a:rPr>
              <a:t>	</a:t>
            </a:r>
            <a:r>
              <a:rPr sz="2800" spc="-5" dirty="0">
                <a:latin typeface="Arial"/>
                <a:cs typeface="Arial"/>
              </a:rPr>
              <a:t>P</a:t>
            </a:r>
            <a:r>
              <a:rPr sz="2800" spc="5" dirty="0">
                <a:latin typeface="Arial"/>
                <a:cs typeface="Arial"/>
              </a:rPr>
              <a:t>V</a:t>
            </a:r>
            <a:r>
              <a:rPr sz="2800" spc="-3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=</a:t>
            </a:r>
            <a:r>
              <a:rPr sz="2800" spc="-2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$</a:t>
            </a:r>
            <a:r>
              <a:rPr sz="2800" spc="-1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1</a:t>
            </a:r>
            <a:r>
              <a:rPr sz="2800" spc="5" dirty="0">
                <a:latin typeface="Arial"/>
                <a:cs typeface="Arial"/>
              </a:rPr>
              <a:t>,</a:t>
            </a:r>
            <a:r>
              <a:rPr sz="2800" spc="-30" dirty="0">
                <a:latin typeface="Arial"/>
                <a:cs typeface="Arial"/>
              </a:rPr>
              <a:t>9</a:t>
            </a:r>
            <a:r>
              <a:rPr sz="2800" spc="-5" dirty="0">
                <a:latin typeface="Arial"/>
                <a:cs typeface="Arial"/>
              </a:rPr>
              <a:t>0</a:t>
            </a:r>
            <a:r>
              <a:rPr sz="2800" dirty="0">
                <a:latin typeface="Arial"/>
                <a:cs typeface="Arial"/>
              </a:rPr>
              <a:t>0</a:t>
            </a:r>
            <a:endParaRPr sz="2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34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tabLst>
                <a:tab pos="469265" algn="l"/>
              </a:tabLst>
            </a:pPr>
            <a:r>
              <a:rPr sz="2800" dirty="0">
                <a:latin typeface="Wingdings"/>
                <a:cs typeface="Wingdings"/>
              </a:rPr>
              <a:t></a:t>
            </a:r>
            <a:r>
              <a:rPr sz="2800" dirty="0">
                <a:latin typeface="Times New Roman"/>
                <a:cs typeface="Times New Roman"/>
              </a:rPr>
              <a:t>	</a:t>
            </a:r>
            <a:r>
              <a:rPr sz="2800" spc="-5" dirty="0">
                <a:latin typeface="Arial"/>
                <a:cs typeface="Arial"/>
              </a:rPr>
              <a:t>E</a:t>
            </a:r>
            <a:r>
              <a:rPr sz="2800" spc="5" dirty="0">
                <a:latin typeface="Arial"/>
                <a:cs typeface="Arial"/>
              </a:rPr>
              <a:t>V</a:t>
            </a:r>
            <a:r>
              <a:rPr sz="2800" spc="-3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=</a:t>
            </a:r>
            <a:r>
              <a:rPr sz="2800" spc="-2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$</a:t>
            </a:r>
            <a:r>
              <a:rPr sz="2800" spc="-1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1</a:t>
            </a:r>
            <a:r>
              <a:rPr sz="2800" spc="5" dirty="0">
                <a:latin typeface="Arial"/>
                <a:cs typeface="Arial"/>
              </a:rPr>
              <a:t>,</a:t>
            </a:r>
            <a:r>
              <a:rPr sz="2800" spc="-30" dirty="0">
                <a:latin typeface="Arial"/>
                <a:cs typeface="Arial"/>
              </a:rPr>
              <a:t>5</a:t>
            </a:r>
            <a:r>
              <a:rPr sz="2800" spc="-5" dirty="0">
                <a:latin typeface="Arial"/>
                <a:cs typeface="Arial"/>
              </a:rPr>
              <a:t>0</a:t>
            </a:r>
            <a:r>
              <a:rPr sz="2800" dirty="0">
                <a:latin typeface="Arial"/>
                <a:cs typeface="Arial"/>
              </a:rPr>
              <a:t>0</a:t>
            </a:r>
            <a:endParaRPr sz="2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1"/>
              </a:spcBef>
            </a:pPr>
            <a:endParaRPr sz="3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tabLst>
                <a:tab pos="469265" algn="l"/>
              </a:tabLst>
            </a:pPr>
            <a:r>
              <a:rPr sz="2800" dirty="0">
                <a:latin typeface="Wingdings"/>
                <a:cs typeface="Wingdings"/>
              </a:rPr>
              <a:t></a:t>
            </a:r>
            <a:r>
              <a:rPr sz="2800" dirty="0">
                <a:latin typeface="Times New Roman"/>
                <a:cs typeface="Times New Roman"/>
              </a:rPr>
              <a:t>	</a:t>
            </a:r>
            <a:r>
              <a:rPr sz="2800" spc="-5" dirty="0">
                <a:latin typeface="Arial"/>
                <a:cs typeface="Arial"/>
              </a:rPr>
              <a:t>A</a:t>
            </a:r>
            <a:r>
              <a:rPr sz="2800" spc="5" dirty="0">
                <a:latin typeface="Arial"/>
                <a:cs typeface="Arial"/>
              </a:rPr>
              <a:t>C</a:t>
            </a:r>
            <a:r>
              <a:rPr sz="2800" spc="-2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=</a:t>
            </a:r>
            <a:r>
              <a:rPr sz="2800" spc="-2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$</a:t>
            </a:r>
            <a:r>
              <a:rPr sz="2800" spc="-15" dirty="0">
                <a:latin typeface="Arial"/>
                <a:cs typeface="Arial"/>
              </a:rPr>
              <a:t> </a:t>
            </a:r>
            <a:r>
              <a:rPr sz="2800" spc="-30" dirty="0">
                <a:latin typeface="Arial"/>
                <a:cs typeface="Arial"/>
              </a:rPr>
              <a:t>1</a:t>
            </a:r>
            <a:r>
              <a:rPr sz="2800" spc="5" dirty="0">
                <a:latin typeface="Arial"/>
                <a:cs typeface="Arial"/>
              </a:rPr>
              <a:t>,</a:t>
            </a:r>
            <a:r>
              <a:rPr sz="2800" spc="-30" dirty="0">
                <a:latin typeface="Arial"/>
                <a:cs typeface="Arial"/>
              </a:rPr>
              <a:t>7</a:t>
            </a:r>
            <a:r>
              <a:rPr sz="2800" spc="-5" dirty="0">
                <a:latin typeface="Arial"/>
                <a:cs typeface="Arial"/>
              </a:rPr>
              <a:t>0</a:t>
            </a:r>
            <a:r>
              <a:rPr sz="2800" dirty="0">
                <a:latin typeface="Arial"/>
                <a:cs typeface="Arial"/>
              </a:rPr>
              <a:t>0</a:t>
            </a:r>
            <a:endParaRPr sz="2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973828" y="1113434"/>
            <a:ext cx="2637790" cy="1144905"/>
          </a:xfrm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5"/>
              </a:spcBef>
            </a:pPr>
            <a:r>
              <a:rPr sz="1800" spc="-5" dirty="0">
                <a:latin typeface="Comic Sans MS"/>
                <a:cs typeface="Comic Sans MS"/>
              </a:rPr>
              <a:t>T</a:t>
            </a:r>
            <a:r>
              <a:rPr sz="1800" spc="-15" dirty="0">
                <a:latin typeface="Comic Sans MS"/>
                <a:cs typeface="Comic Sans MS"/>
              </a:rPr>
              <a:t>h</a:t>
            </a:r>
            <a:r>
              <a:rPr sz="1800" dirty="0">
                <a:latin typeface="Comic Sans MS"/>
                <a:cs typeface="Comic Sans MS"/>
              </a:rPr>
              <a:t>is</a:t>
            </a:r>
            <a:r>
              <a:rPr sz="1800" spc="5" dirty="0">
                <a:latin typeface="Comic Sans MS"/>
                <a:cs typeface="Comic Sans MS"/>
              </a:rPr>
              <a:t> </a:t>
            </a:r>
            <a:r>
              <a:rPr sz="1800" spc="-30" dirty="0">
                <a:latin typeface="Comic Sans MS"/>
                <a:cs typeface="Comic Sans MS"/>
              </a:rPr>
              <a:t>i</a:t>
            </a:r>
            <a:r>
              <a:rPr sz="1800" dirty="0">
                <a:latin typeface="Comic Sans MS"/>
                <a:cs typeface="Comic Sans MS"/>
              </a:rPr>
              <a:t>s </a:t>
            </a:r>
            <a:r>
              <a:rPr sz="1800" spc="-10" dirty="0">
                <a:latin typeface="Comic Sans MS"/>
                <a:cs typeface="Comic Sans MS"/>
              </a:rPr>
              <a:t>t</a:t>
            </a:r>
            <a:r>
              <a:rPr sz="1800" spc="-15" dirty="0">
                <a:latin typeface="Comic Sans MS"/>
                <a:cs typeface="Comic Sans MS"/>
              </a:rPr>
              <a:t>h</a:t>
            </a:r>
            <a:r>
              <a:rPr sz="1800" dirty="0">
                <a:latin typeface="Comic Sans MS"/>
                <a:cs typeface="Comic Sans MS"/>
              </a:rPr>
              <a:t>e</a:t>
            </a:r>
            <a:r>
              <a:rPr sz="1800" spc="-10" dirty="0">
                <a:latin typeface="Comic Sans MS"/>
                <a:cs typeface="Comic Sans MS"/>
              </a:rPr>
              <a:t> </a:t>
            </a:r>
            <a:r>
              <a:rPr sz="1800" spc="10" dirty="0">
                <a:latin typeface="Comic Sans MS"/>
                <a:cs typeface="Comic Sans MS"/>
              </a:rPr>
              <a:t>w</a:t>
            </a:r>
            <a:r>
              <a:rPr sz="1800" spc="-15" dirty="0">
                <a:latin typeface="Comic Sans MS"/>
                <a:cs typeface="Comic Sans MS"/>
              </a:rPr>
              <a:t>o</a:t>
            </a:r>
            <a:r>
              <a:rPr sz="1800" spc="-30" dirty="0">
                <a:latin typeface="Comic Sans MS"/>
                <a:cs typeface="Comic Sans MS"/>
              </a:rPr>
              <a:t>r</a:t>
            </a:r>
            <a:r>
              <a:rPr sz="1800" spc="5" dirty="0">
                <a:latin typeface="Comic Sans MS"/>
                <a:cs typeface="Comic Sans MS"/>
              </a:rPr>
              <a:t>s</a:t>
            </a:r>
            <a:r>
              <a:rPr sz="1800" dirty="0">
                <a:latin typeface="Comic Sans MS"/>
                <a:cs typeface="Comic Sans MS"/>
              </a:rPr>
              <a:t>t</a:t>
            </a:r>
            <a:r>
              <a:rPr sz="1800" spc="-10" dirty="0">
                <a:latin typeface="Comic Sans MS"/>
                <a:cs typeface="Comic Sans MS"/>
              </a:rPr>
              <a:t> </a:t>
            </a:r>
            <a:r>
              <a:rPr sz="1800" spc="-15" dirty="0">
                <a:latin typeface="Comic Sans MS"/>
                <a:cs typeface="Comic Sans MS"/>
              </a:rPr>
              <a:t>k</a:t>
            </a:r>
            <a:r>
              <a:rPr sz="1800" dirty="0">
                <a:latin typeface="Comic Sans MS"/>
                <a:cs typeface="Comic Sans MS"/>
              </a:rPr>
              <a:t>i</a:t>
            </a:r>
            <a:r>
              <a:rPr sz="1800" spc="-10" dirty="0">
                <a:latin typeface="Comic Sans MS"/>
                <a:cs typeface="Comic Sans MS"/>
              </a:rPr>
              <a:t>n</a:t>
            </a:r>
            <a:r>
              <a:rPr sz="1800" dirty="0">
                <a:latin typeface="Comic Sans MS"/>
                <a:cs typeface="Comic Sans MS"/>
              </a:rPr>
              <a:t>d</a:t>
            </a:r>
            <a:r>
              <a:rPr sz="1800" spc="-10" dirty="0">
                <a:latin typeface="Comic Sans MS"/>
                <a:cs typeface="Comic Sans MS"/>
              </a:rPr>
              <a:t> </a:t>
            </a:r>
            <a:r>
              <a:rPr sz="1800" spc="-15" dirty="0">
                <a:latin typeface="Comic Sans MS"/>
                <a:cs typeface="Comic Sans MS"/>
              </a:rPr>
              <a:t>o</a:t>
            </a:r>
            <a:r>
              <a:rPr sz="1800" dirty="0">
                <a:latin typeface="Comic Sans MS"/>
                <a:cs typeface="Comic Sans MS"/>
              </a:rPr>
              <a:t>f</a:t>
            </a:r>
            <a:endParaRPr sz="1800">
              <a:latin typeface="Comic Sans MS"/>
              <a:cs typeface="Comic Sans MS"/>
            </a:endParaRPr>
          </a:p>
          <a:p>
            <a:pPr marL="12700" marR="129539">
              <a:lnSpc>
                <a:spcPct val="100000"/>
              </a:lnSpc>
              <a:spcBef>
                <a:spcPts val="190"/>
              </a:spcBef>
            </a:pPr>
            <a:r>
              <a:rPr sz="1800" spc="5" dirty="0">
                <a:latin typeface="Comic Sans MS"/>
                <a:cs typeface="Comic Sans MS"/>
              </a:rPr>
              <a:t>sc</a:t>
            </a:r>
            <a:r>
              <a:rPr sz="1800" spc="-5" dirty="0">
                <a:latin typeface="Comic Sans MS"/>
                <a:cs typeface="Comic Sans MS"/>
              </a:rPr>
              <a:t>e</a:t>
            </a:r>
            <a:r>
              <a:rPr sz="1800" spc="-10" dirty="0">
                <a:latin typeface="Comic Sans MS"/>
                <a:cs typeface="Comic Sans MS"/>
              </a:rPr>
              <a:t>n</a:t>
            </a:r>
            <a:r>
              <a:rPr sz="1800" spc="-15" dirty="0">
                <a:latin typeface="Comic Sans MS"/>
                <a:cs typeface="Comic Sans MS"/>
              </a:rPr>
              <a:t>a</a:t>
            </a:r>
            <a:r>
              <a:rPr sz="1800" spc="-5" dirty="0">
                <a:latin typeface="Comic Sans MS"/>
                <a:cs typeface="Comic Sans MS"/>
              </a:rPr>
              <a:t>r</a:t>
            </a:r>
            <a:r>
              <a:rPr sz="1800" dirty="0">
                <a:latin typeface="Comic Sans MS"/>
                <a:cs typeface="Comic Sans MS"/>
              </a:rPr>
              <a:t>i</a:t>
            </a:r>
            <a:r>
              <a:rPr sz="1800" spc="-15" dirty="0">
                <a:latin typeface="Comic Sans MS"/>
                <a:cs typeface="Comic Sans MS"/>
              </a:rPr>
              <a:t>o</a:t>
            </a:r>
            <a:r>
              <a:rPr sz="1800" dirty="0">
                <a:latin typeface="Comic Sans MS"/>
                <a:cs typeface="Comic Sans MS"/>
              </a:rPr>
              <a:t>,</a:t>
            </a:r>
            <a:r>
              <a:rPr sz="1800" spc="5" dirty="0">
                <a:latin typeface="Comic Sans MS"/>
                <a:cs typeface="Comic Sans MS"/>
              </a:rPr>
              <a:t> </a:t>
            </a:r>
            <a:r>
              <a:rPr sz="1800" spc="10" dirty="0">
                <a:latin typeface="Comic Sans MS"/>
                <a:cs typeface="Comic Sans MS"/>
              </a:rPr>
              <a:t>w</a:t>
            </a:r>
            <a:r>
              <a:rPr sz="1800" spc="-15" dirty="0">
                <a:latin typeface="Comic Sans MS"/>
                <a:cs typeface="Comic Sans MS"/>
              </a:rPr>
              <a:t>h</a:t>
            </a:r>
            <a:r>
              <a:rPr sz="1800" spc="-5" dirty="0">
                <a:latin typeface="Comic Sans MS"/>
                <a:cs typeface="Comic Sans MS"/>
              </a:rPr>
              <a:t>er</a:t>
            </a:r>
            <a:r>
              <a:rPr sz="1800" dirty="0">
                <a:latin typeface="Comic Sans MS"/>
                <a:cs typeface="Comic Sans MS"/>
              </a:rPr>
              <a:t>e</a:t>
            </a:r>
            <a:r>
              <a:rPr sz="1800" spc="-5" dirty="0">
                <a:latin typeface="Comic Sans MS"/>
                <a:cs typeface="Comic Sans MS"/>
              </a:rPr>
              <a:t> </a:t>
            </a:r>
            <a:r>
              <a:rPr sz="1800" spc="-15" dirty="0">
                <a:latin typeface="Comic Sans MS"/>
                <a:cs typeface="Comic Sans MS"/>
              </a:rPr>
              <a:t>a</a:t>
            </a:r>
            <a:r>
              <a:rPr sz="1800" spc="5" dirty="0">
                <a:latin typeface="Comic Sans MS"/>
                <a:cs typeface="Comic Sans MS"/>
              </a:rPr>
              <a:t>l</a:t>
            </a:r>
            <a:r>
              <a:rPr sz="1800" dirty="0">
                <a:latin typeface="Comic Sans MS"/>
                <a:cs typeface="Comic Sans MS"/>
              </a:rPr>
              <a:t>l </a:t>
            </a:r>
            <a:r>
              <a:rPr sz="1800" spc="-10" dirty="0">
                <a:latin typeface="Comic Sans MS"/>
                <a:cs typeface="Comic Sans MS"/>
              </a:rPr>
              <a:t>p</a:t>
            </a:r>
            <a:r>
              <a:rPr sz="1800" spc="-5" dirty="0">
                <a:latin typeface="Comic Sans MS"/>
                <a:cs typeface="Comic Sans MS"/>
              </a:rPr>
              <a:t>erf</a:t>
            </a:r>
            <a:r>
              <a:rPr sz="1800" spc="-15" dirty="0">
                <a:latin typeface="Comic Sans MS"/>
                <a:cs typeface="Comic Sans MS"/>
              </a:rPr>
              <a:t>o</a:t>
            </a:r>
            <a:r>
              <a:rPr sz="1800" spc="-5" dirty="0">
                <a:latin typeface="Comic Sans MS"/>
                <a:cs typeface="Comic Sans MS"/>
              </a:rPr>
              <a:t>r</a:t>
            </a:r>
            <a:r>
              <a:rPr sz="1800" spc="-10" dirty="0">
                <a:latin typeface="Comic Sans MS"/>
                <a:cs typeface="Comic Sans MS"/>
              </a:rPr>
              <a:t>m</a:t>
            </a:r>
            <a:r>
              <a:rPr sz="1800" spc="10" dirty="0">
                <a:latin typeface="Comic Sans MS"/>
                <a:cs typeface="Comic Sans MS"/>
              </a:rPr>
              <a:t>a</a:t>
            </a:r>
            <a:r>
              <a:rPr sz="1800" spc="-10" dirty="0">
                <a:latin typeface="Comic Sans MS"/>
                <a:cs typeface="Comic Sans MS"/>
              </a:rPr>
              <a:t>n</a:t>
            </a:r>
            <a:r>
              <a:rPr sz="1800" spc="5" dirty="0">
                <a:latin typeface="Comic Sans MS"/>
                <a:cs typeface="Comic Sans MS"/>
              </a:rPr>
              <a:t>c</a:t>
            </a:r>
            <a:r>
              <a:rPr sz="1800" dirty="0">
                <a:latin typeface="Comic Sans MS"/>
                <a:cs typeface="Comic Sans MS"/>
              </a:rPr>
              <a:t>e</a:t>
            </a:r>
            <a:r>
              <a:rPr sz="1800" spc="5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i</a:t>
            </a:r>
            <a:r>
              <a:rPr sz="1800" spc="-10" dirty="0">
                <a:latin typeface="Comic Sans MS"/>
                <a:cs typeface="Comic Sans MS"/>
              </a:rPr>
              <a:t>n</a:t>
            </a:r>
            <a:r>
              <a:rPr sz="1800" spc="-5" dirty="0">
                <a:latin typeface="Comic Sans MS"/>
                <a:cs typeface="Comic Sans MS"/>
              </a:rPr>
              <a:t>d</a:t>
            </a:r>
            <a:r>
              <a:rPr sz="1800" dirty="0">
                <a:latin typeface="Comic Sans MS"/>
                <a:cs typeface="Comic Sans MS"/>
              </a:rPr>
              <a:t>i</a:t>
            </a:r>
            <a:r>
              <a:rPr sz="1800" spc="5" dirty="0">
                <a:latin typeface="Comic Sans MS"/>
                <a:cs typeface="Comic Sans MS"/>
              </a:rPr>
              <a:t>c</a:t>
            </a:r>
            <a:r>
              <a:rPr sz="1800" spc="-15" dirty="0">
                <a:latin typeface="Comic Sans MS"/>
                <a:cs typeface="Comic Sans MS"/>
              </a:rPr>
              <a:t>a</a:t>
            </a:r>
            <a:r>
              <a:rPr sz="1800" spc="-10" dirty="0">
                <a:latin typeface="Comic Sans MS"/>
                <a:cs typeface="Comic Sans MS"/>
              </a:rPr>
              <a:t>t</a:t>
            </a:r>
            <a:r>
              <a:rPr sz="1800" spc="-15" dirty="0">
                <a:latin typeface="Comic Sans MS"/>
                <a:cs typeface="Comic Sans MS"/>
              </a:rPr>
              <a:t>o</a:t>
            </a:r>
            <a:r>
              <a:rPr sz="1800" spc="-5" dirty="0">
                <a:latin typeface="Comic Sans MS"/>
                <a:cs typeface="Comic Sans MS"/>
              </a:rPr>
              <a:t>r</a:t>
            </a:r>
            <a:r>
              <a:rPr sz="1800" dirty="0">
                <a:latin typeface="Comic Sans MS"/>
                <a:cs typeface="Comic Sans MS"/>
              </a:rPr>
              <a:t>s </a:t>
            </a:r>
            <a:r>
              <a:rPr sz="1800" spc="-15" dirty="0">
                <a:latin typeface="Comic Sans MS"/>
                <a:cs typeface="Comic Sans MS"/>
              </a:rPr>
              <a:t>a</a:t>
            </a:r>
            <a:r>
              <a:rPr sz="1800" spc="-5" dirty="0">
                <a:latin typeface="Comic Sans MS"/>
                <a:cs typeface="Comic Sans MS"/>
              </a:rPr>
              <a:t>r</a:t>
            </a:r>
            <a:r>
              <a:rPr sz="1800" dirty="0">
                <a:latin typeface="Comic Sans MS"/>
                <a:cs typeface="Comic Sans MS"/>
              </a:rPr>
              <a:t>e</a:t>
            </a:r>
            <a:r>
              <a:rPr sz="1800" spc="-10" dirty="0">
                <a:latin typeface="Comic Sans MS"/>
                <a:cs typeface="Comic Sans MS"/>
              </a:rPr>
              <a:t> n</a:t>
            </a:r>
            <a:r>
              <a:rPr sz="1800" spc="-5" dirty="0">
                <a:latin typeface="Comic Sans MS"/>
                <a:cs typeface="Comic Sans MS"/>
              </a:rPr>
              <a:t>e</a:t>
            </a:r>
            <a:r>
              <a:rPr sz="1800" dirty="0">
                <a:latin typeface="Comic Sans MS"/>
                <a:cs typeface="Comic Sans MS"/>
              </a:rPr>
              <a:t>g</a:t>
            </a:r>
            <a:r>
              <a:rPr sz="1800" spc="-15" dirty="0">
                <a:latin typeface="Comic Sans MS"/>
                <a:cs typeface="Comic Sans MS"/>
              </a:rPr>
              <a:t>a</a:t>
            </a:r>
            <a:r>
              <a:rPr sz="1800" spc="-10" dirty="0">
                <a:latin typeface="Comic Sans MS"/>
                <a:cs typeface="Comic Sans MS"/>
              </a:rPr>
              <a:t>t</a:t>
            </a:r>
            <a:r>
              <a:rPr sz="1800" dirty="0">
                <a:latin typeface="Comic Sans MS"/>
                <a:cs typeface="Comic Sans MS"/>
              </a:rPr>
              <a:t>i</a:t>
            </a:r>
            <a:r>
              <a:rPr sz="1800" spc="-15" dirty="0">
                <a:latin typeface="Comic Sans MS"/>
                <a:cs typeface="Comic Sans MS"/>
              </a:rPr>
              <a:t>v</a:t>
            </a:r>
            <a:r>
              <a:rPr sz="1800" spc="15" dirty="0">
                <a:latin typeface="Comic Sans MS"/>
                <a:cs typeface="Comic Sans MS"/>
              </a:rPr>
              <a:t>e</a:t>
            </a:r>
            <a:r>
              <a:rPr sz="1800" dirty="0">
                <a:latin typeface="Comic Sans MS"/>
                <a:cs typeface="Comic Sans MS"/>
              </a:rPr>
              <a:t>.</a:t>
            </a:r>
            <a:endParaRPr sz="1800">
              <a:latin typeface="Comic Sans MS"/>
              <a:cs typeface="Comic Sans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40739" y="4659376"/>
            <a:ext cx="3725545" cy="11918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2127885" algn="l"/>
              </a:tabLst>
            </a:pPr>
            <a:r>
              <a:rPr sz="2600" spc="-20" dirty="0">
                <a:latin typeface="Arial"/>
                <a:cs typeface="Arial"/>
              </a:rPr>
              <a:t>S</a:t>
            </a:r>
            <a:r>
              <a:rPr sz="2600" spc="-10" dirty="0">
                <a:latin typeface="Arial"/>
                <a:cs typeface="Arial"/>
              </a:rPr>
              <a:t>V</a:t>
            </a:r>
            <a:r>
              <a:rPr sz="2600" dirty="0">
                <a:latin typeface="Arial"/>
                <a:cs typeface="Arial"/>
              </a:rPr>
              <a:t> </a:t>
            </a:r>
            <a:r>
              <a:rPr sz="2600" spc="-5" dirty="0">
                <a:latin typeface="Arial"/>
                <a:cs typeface="Arial"/>
              </a:rPr>
              <a:t>=</a:t>
            </a:r>
            <a:r>
              <a:rPr sz="2600" spc="-30" dirty="0">
                <a:latin typeface="Arial"/>
                <a:cs typeface="Arial"/>
              </a:rPr>
              <a:t> </a:t>
            </a:r>
            <a:r>
              <a:rPr sz="2600" spc="-5" dirty="0">
                <a:latin typeface="Arial"/>
                <a:cs typeface="Arial"/>
              </a:rPr>
              <a:t>-</a:t>
            </a:r>
            <a:r>
              <a:rPr sz="2600" spc="20" dirty="0">
                <a:latin typeface="Arial"/>
                <a:cs typeface="Arial"/>
              </a:rPr>
              <a:t> </a:t>
            </a:r>
            <a:r>
              <a:rPr sz="2600" spc="-5" dirty="0">
                <a:latin typeface="Arial"/>
                <a:cs typeface="Arial"/>
              </a:rPr>
              <a:t>$ </a:t>
            </a:r>
            <a:r>
              <a:rPr sz="2600" spc="-10" dirty="0">
                <a:latin typeface="Arial"/>
                <a:cs typeface="Arial"/>
              </a:rPr>
              <a:t>400</a:t>
            </a:r>
            <a:r>
              <a:rPr sz="2600" spc="-5" dirty="0">
                <a:latin typeface="Arial"/>
                <a:cs typeface="Arial"/>
              </a:rPr>
              <a:t>;</a:t>
            </a:r>
            <a:r>
              <a:rPr sz="2600" dirty="0">
                <a:latin typeface="Arial"/>
                <a:cs typeface="Arial"/>
              </a:rPr>
              <a:t>	</a:t>
            </a:r>
            <a:r>
              <a:rPr sz="2600" spc="-20" dirty="0">
                <a:latin typeface="Arial"/>
                <a:cs typeface="Arial"/>
              </a:rPr>
              <a:t>SP</a:t>
            </a:r>
            <a:r>
              <a:rPr sz="2600" spc="-5" dirty="0">
                <a:latin typeface="Arial"/>
                <a:cs typeface="Arial"/>
              </a:rPr>
              <a:t>I</a:t>
            </a:r>
            <a:r>
              <a:rPr sz="2600" spc="5" dirty="0">
                <a:latin typeface="Arial"/>
                <a:cs typeface="Arial"/>
              </a:rPr>
              <a:t> </a:t>
            </a:r>
            <a:r>
              <a:rPr sz="2600" spc="-5" dirty="0">
                <a:latin typeface="Arial"/>
                <a:cs typeface="Arial"/>
              </a:rPr>
              <a:t>=</a:t>
            </a:r>
            <a:r>
              <a:rPr sz="2600" spc="15" dirty="0">
                <a:latin typeface="Arial"/>
                <a:cs typeface="Arial"/>
              </a:rPr>
              <a:t> </a:t>
            </a:r>
            <a:r>
              <a:rPr sz="2600" spc="-10" dirty="0">
                <a:latin typeface="Arial"/>
                <a:cs typeface="Arial"/>
              </a:rPr>
              <a:t>0</a:t>
            </a:r>
            <a:r>
              <a:rPr sz="2600" spc="-5" dirty="0">
                <a:latin typeface="Arial"/>
                <a:cs typeface="Arial"/>
              </a:rPr>
              <a:t>.</a:t>
            </a:r>
            <a:r>
              <a:rPr sz="2600" spc="-10" dirty="0">
                <a:latin typeface="Arial"/>
                <a:cs typeface="Arial"/>
              </a:rPr>
              <a:t>7</a:t>
            </a:r>
            <a:r>
              <a:rPr sz="2600" spc="-5" dirty="0">
                <a:latin typeface="Arial"/>
                <a:cs typeface="Arial"/>
              </a:rPr>
              <a:t>9</a:t>
            </a:r>
            <a:endParaRPr sz="2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4"/>
              </a:spcBef>
            </a:pPr>
            <a:endParaRPr sz="26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tabLst>
                <a:tab pos="2143125" algn="l"/>
              </a:tabLst>
            </a:pPr>
            <a:r>
              <a:rPr sz="2600" spc="-15" dirty="0">
                <a:latin typeface="Arial"/>
                <a:cs typeface="Arial"/>
              </a:rPr>
              <a:t>C</a:t>
            </a:r>
            <a:r>
              <a:rPr sz="2600" spc="-10" dirty="0">
                <a:latin typeface="Arial"/>
                <a:cs typeface="Arial"/>
              </a:rPr>
              <a:t>V</a:t>
            </a:r>
            <a:r>
              <a:rPr sz="2600" spc="-25" dirty="0">
                <a:latin typeface="Arial"/>
                <a:cs typeface="Arial"/>
              </a:rPr>
              <a:t> </a:t>
            </a:r>
            <a:r>
              <a:rPr sz="2600" spc="-5" dirty="0">
                <a:latin typeface="Arial"/>
                <a:cs typeface="Arial"/>
              </a:rPr>
              <a:t>= - $ </a:t>
            </a:r>
            <a:r>
              <a:rPr sz="2600" spc="-10" dirty="0">
                <a:latin typeface="Arial"/>
                <a:cs typeface="Arial"/>
              </a:rPr>
              <a:t>2</a:t>
            </a:r>
            <a:r>
              <a:rPr sz="2600" spc="5" dirty="0">
                <a:latin typeface="Arial"/>
                <a:cs typeface="Arial"/>
              </a:rPr>
              <a:t>0</a:t>
            </a:r>
            <a:r>
              <a:rPr sz="2600" spc="-10" dirty="0">
                <a:latin typeface="Arial"/>
                <a:cs typeface="Arial"/>
              </a:rPr>
              <a:t>0</a:t>
            </a:r>
            <a:r>
              <a:rPr sz="2600" spc="-5" dirty="0">
                <a:latin typeface="Arial"/>
                <a:cs typeface="Arial"/>
              </a:rPr>
              <a:t>;</a:t>
            </a:r>
            <a:r>
              <a:rPr sz="2600" dirty="0">
                <a:latin typeface="Arial"/>
                <a:cs typeface="Arial"/>
              </a:rPr>
              <a:t>	</a:t>
            </a:r>
            <a:r>
              <a:rPr sz="2600" spc="0" dirty="0">
                <a:latin typeface="Arial"/>
                <a:cs typeface="Arial"/>
              </a:rPr>
              <a:t>C</a:t>
            </a:r>
            <a:r>
              <a:rPr sz="2600" spc="-20" dirty="0">
                <a:latin typeface="Arial"/>
                <a:cs typeface="Arial"/>
              </a:rPr>
              <a:t>P</a:t>
            </a:r>
            <a:r>
              <a:rPr sz="2600" spc="-5" dirty="0">
                <a:latin typeface="Arial"/>
                <a:cs typeface="Arial"/>
              </a:rPr>
              <a:t>I</a:t>
            </a:r>
            <a:r>
              <a:rPr sz="2600" spc="5" dirty="0">
                <a:latin typeface="Arial"/>
                <a:cs typeface="Arial"/>
              </a:rPr>
              <a:t> </a:t>
            </a:r>
            <a:r>
              <a:rPr sz="2600" spc="-5" dirty="0">
                <a:latin typeface="Arial"/>
                <a:cs typeface="Arial"/>
              </a:rPr>
              <a:t>=</a:t>
            </a:r>
            <a:r>
              <a:rPr sz="2600" spc="15" dirty="0">
                <a:latin typeface="Arial"/>
                <a:cs typeface="Arial"/>
              </a:rPr>
              <a:t> </a:t>
            </a:r>
            <a:r>
              <a:rPr sz="2600" spc="-10" dirty="0">
                <a:latin typeface="Arial"/>
                <a:cs typeface="Arial"/>
              </a:rPr>
              <a:t>0</a:t>
            </a:r>
            <a:r>
              <a:rPr sz="2600" spc="-5" dirty="0">
                <a:latin typeface="Arial"/>
                <a:cs typeface="Arial"/>
              </a:rPr>
              <a:t>.</a:t>
            </a:r>
            <a:r>
              <a:rPr sz="2600" spc="-10" dirty="0">
                <a:latin typeface="Arial"/>
                <a:cs typeface="Arial"/>
              </a:rPr>
              <a:t>8</a:t>
            </a:r>
            <a:r>
              <a:rPr sz="2600" spc="-5" dirty="0">
                <a:latin typeface="Arial"/>
                <a:cs typeface="Arial"/>
              </a:rPr>
              <a:t>8</a:t>
            </a:r>
            <a:endParaRPr sz="2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879851" y="194055"/>
            <a:ext cx="1613535" cy="6794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0" dirty="0"/>
              <a:t>C</a:t>
            </a:r>
            <a:r>
              <a:rPr spc="-15" dirty="0"/>
              <a:t>a</a:t>
            </a:r>
            <a:r>
              <a:rPr spc="-10" dirty="0"/>
              <a:t>s</a:t>
            </a:r>
            <a:r>
              <a:rPr spc="-5" dirty="0"/>
              <a:t>e</a:t>
            </a:r>
            <a:r>
              <a:rPr spc="-25" dirty="0"/>
              <a:t> </a:t>
            </a:r>
            <a:r>
              <a:rPr spc="-5" dirty="0"/>
              <a:t>3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580"/>
              </a:lnSpc>
            </a:pPr>
            <a:fld id="{81D60167-4931-47E6-BA6A-407CBD079E47}" type="slidenum">
              <a:rPr spc="-5" dirty="0"/>
              <a:t>52</a:t>
            </a:fld>
            <a:endParaRPr spc="-5" dirty="0"/>
          </a:p>
        </p:txBody>
      </p:sp>
      <p:sp>
        <p:nvSpPr>
          <p:cNvPr id="4" name="object 4"/>
          <p:cNvSpPr txBox="1"/>
          <p:nvPr/>
        </p:nvSpPr>
        <p:spPr>
          <a:xfrm>
            <a:off x="673100" y="2030476"/>
            <a:ext cx="2518410" cy="24034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25" baseline="-4761" dirty="0">
                <a:solidFill>
                  <a:srgbClr val="765E54"/>
                </a:solidFill>
                <a:latin typeface="Wingdings"/>
                <a:cs typeface="Wingdings"/>
              </a:rPr>
              <a:t></a:t>
            </a:r>
            <a:r>
              <a:rPr sz="2625" baseline="-4761" dirty="0">
                <a:solidFill>
                  <a:srgbClr val="765E54"/>
                </a:solidFill>
                <a:latin typeface="Times New Roman"/>
                <a:cs typeface="Times New Roman"/>
              </a:rPr>
              <a:t> </a:t>
            </a:r>
            <a:r>
              <a:rPr sz="2625" spc="89" baseline="-4761" dirty="0">
                <a:solidFill>
                  <a:srgbClr val="765E54"/>
                </a:solidFill>
                <a:latin typeface="Times New Roman"/>
                <a:cs typeface="Times New Roman"/>
              </a:rPr>
              <a:t> </a:t>
            </a:r>
            <a:r>
              <a:rPr sz="2900" dirty="0">
                <a:latin typeface="Georgia"/>
                <a:cs typeface="Georgia"/>
              </a:rPr>
              <a:t>PV</a:t>
            </a:r>
            <a:r>
              <a:rPr sz="2900" spc="-20" dirty="0">
                <a:latin typeface="Georgia"/>
                <a:cs typeface="Georgia"/>
              </a:rPr>
              <a:t> </a:t>
            </a:r>
            <a:r>
              <a:rPr sz="2900" dirty="0">
                <a:latin typeface="Georgia"/>
                <a:cs typeface="Georgia"/>
              </a:rPr>
              <a:t>=</a:t>
            </a:r>
            <a:r>
              <a:rPr sz="2900" spc="-25" dirty="0">
                <a:latin typeface="Georgia"/>
                <a:cs typeface="Georgia"/>
              </a:rPr>
              <a:t> </a:t>
            </a:r>
            <a:r>
              <a:rPr sz="2900" dirty="0">
                <a:latin typeface="Georgia"/>
                <a:cs typeface="Georgia"/>
              </a:rPr>
              <a:t>$</a:t>
            </a:r>
            <a:r>
              <a:rPr sz="2900" spc="-25" dirty="0">
                <a:latin typeface="Georgia"/>
                <a:cs typeface="Georgia"/>
              </a:rPr>
              <a:t> </a:t>
            </a:r>
            <a:r>
              <a:rPr sz="2900" dirty="0">
                <a:latin typeface="Georgia"/>
                <a:cs typeface="Georgia"/>
              </a:rPr>
              <a:t>2</a:t>
            </a:r>
            <a:r>
              <a:rPr sz="2900" spc="5" dirty="0">
                <a:latin typeface="Georgia"/>
                <a:cs typeface="Georgia"/>
              </a:rPr>
              <a:t>,</a:t>
            </a:r>
            <a:r>
              <a:rPr sz="2900" spc="-15" dirty="0">
                <a:latin typeface="Georgia"/>
                <a:cs typeface="Georgia"/>
              </a:rPr>
              <a:t>60</a:t>
            </a:r>
            <a:r>
              <a:rPr sz="2900" dirty="0">
                <a:latin typeface="Georgia"/>
                <a:cs typeface="Georgia"/>
              </a:rPr>
              <a:t>0</a:t>
            </a:r>
            <a:endParaRPr sz="290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36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750" dirty="0">
                <a:solidFill>
                  <a:srgbClr val="765E54"/>
                </a:solidFill>
                <a:latin typeface="Wingdings"/>
                <a:cs typeface="Wingdings"/>
              </a:rPr>
              <a:t></a:t>
            </a:r>
            <a:r>
              <a:rPr sz="1750" dirty="0">
                <a:solidFill>
                  <a:srgbClr val="765E54"/>
                </a:solidFill>
                <a:latin typeface="Times New Roman"/>
                <a:cs typeface="Times New Roman"/>
              </a:rPr>
              <a:t> </a:t>
            </a:r>
            <a:r>
              <a:rPr sz="1750" spc="60" dirty="0">
                <a:solidFill>
                  <a:srgbClr val="765E54"/>
                </a:solidFill>
                <a:latin typeface="Times New Roman"/>
                <a:cs typeface="Times New Roman"/>
              </a:rPr>
              <a:t> </a:t>
            </a:r>
            <a:r>
              <a:rPr sz="2900" spc="-5" dirty="0">
                <a:latin typeface="Georgia"/>
                <a:cs typeface="Georgia"/>
              </a:rPr>
              <a:t>E</a:t>
            </a:r>
            <a:r>
              <a:rPr sz="2900" dirty="0">
                <a:latin typeface="Georgia"/>
                <a:cs typeface="Georgia"/>
              </a:rPr>
              <a:t>V</a:t>
            </a:r>
            <a:r>
              <a:rPr sz="2900" spc="5" dirty="0">
                <a:latin typeface="Georgia"/>
                <a:cs typeface="Georgia"/>
              </a:rPr>
              <a:t> </a:t>
            </a:r>
            <a:r>
              <a:rPr sz="2900" dirty="0">
                <a:latin typeface="Georgia"/>
                <a:cs typeface="Georgia"/>
              </a:rPr>
              <a:t>= $</a:t>
            </a:r>
            <a:r>
              <a:rPr sz="2900" spc="-25" dirty="0">
                <a:latin typeface="Georgia"/>
                <a:cs typeface="Georgia"/>
              </a:rPr>
              <a:t> </a:t>
            </a:r>
            <a:r>
              <a:rPr sz="2900" spc="-20" dirty="0">
                <a:latin typeface="Georgia"/>
                <a:cs typeface="Georgia"/>
              </a:rPr>
              <a:t>2</a:t>
            </a:r>
            <a:r>
              <a:rPr sz="2900" spc="5" dirty="0">
                <a:latin typeface="Georgia"/>
                <a:cs typeface="Georgia"/>
              </a:rPr>
              <a:t>,</a:t>
            </a:r>
            <a:r>
              <a:rPr sz="2900" spc="-15" dirty="0">
                <a:latin typeface="Georgia"/>
                <a:cs typeface="Georgia"/>
              </a:rPr>
              <a:t>40</a:t>
            </a:r>
            <a:r>
              <a:rPr sz="2900" dirty="0">
                <a:latin typeface="Georgia"/>
                <a:cs typeface="Georgia"/>
              </a:rPr>
              <a:t>0</a:t>
            </a:r>
            <a:endParaRPr sz="290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12"/>
              </a:spcBef>
            </a:pPr>
            <a:endParaRPr sz="36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750" dirty="0">
                <a:solidFill>
                  <a:srgbClr val="765E54"/>
                </a:solidFill>
                <a:latin typeface="Wingdings"/>
                <a:cs typeface="Wingdings"/>
              </a:rPr>
              <a:t></a:t>
            </a:r>
            <a:r>
              <a:rPr sz="1750" dirty="0">
                <a:solidFill>
                  <a:srgbClr val="765E54"/>
                </a:solidFill>
                <a:latin typeface="Times New Roman"/>
                <a:cs typeface="Times New Roman"/>
              </a:rPr>
              <a:t> </a:t>
            </a:r>
            <a:r>
              <a:rPr sz="1750" spc="60" dirty="0">
                <a:solidFill>
                  <a:srgbClr val="765E54"/>
                </a:solidFill>
                <a:latin typeface="Times New Roman"/>
                <a:cs typeface="Times New Roman"/>
              </a:rPr>
              <a:t> </a:t>
            </a:r>
            <a:r>
              <a:rPr sz="2900" spc="-10" dirty="0">
                <a:latin typeface="Georgia"/>
                <a:cs typeface="Georgia"/>
              </a:rPr>
              <a:t>A</a:t>
            </a:r>
            <a:r>
              <a:rPr sz="2900" dirty="0">
                <a:latin typeface="Georgia"/>
                <a:cs typeface="Georgia"/>
              </a:rPr>
              <a:t>C</a:t>
            </a:r>
            <a:r>
              <a:rPr sz="2900" spc="-20" dirty="0">
                <a:latin typeface="Georgia"/>
                <a:cs typeface="Georgia"/>
              </a:rPr>
              <a:t> </a:t>
            </a:r>
            <a:r>
              <a:rPr sz="2900" dirty="0">
                <a:latin typeface="Georgia"/>
                <a:cs typeface="Georgia"/>
              </a:rPr>
              <a:t>= $</a:t>
            </a:r>
            <a:r>
              <a:rPr sz="2900" spc="-25" dirty="0">
                <a:latin typeface="Georgia"/>
                <a:cs typeface="Georgia"/>
              </a:rPr>
              <a:t> </a:t>
            </a:r>
            <a:r>
              <a:rPr sz="2900" dirty="0">
                <a:latin typeface="Georgia"/>
                <a:cs typeface="Georgia"/>
              </a:rPr>
              <a:t>2</a:t>
            </a:r>
            <a:r>
              <a:rPr sz="2900" spc="-20" dirty="0">
                <a:latin typeface="Georgia"/>
                <a:cs typeface="Georgia"/>
              </a:rPr>
              <a:t>,</a:t>
            </a:r>
            <a:r>
              <a:rPr sz="2900" dirty="0">
                <a:latin typeface="Georgia"/>
                <a:cs typeface="Georgia"/>
              </a:rPr>
              <a:t>2</a:t>
            </a:r>
            <a:r>
              <a:rPr sz="2900" spc="-15" dirty="0">
                <a:latin typeface="Georgia"/>
                <a:cs typeface="Georgia"/>
              </a:rPr>
              <a:t>0</a:t>
            </a:r>
            <a:r>
              <a:rPr sz="2900" dirty="0">
                <a:latin typeface="Georgia"/>
                <a:cs typeface="Georgia"/>
              </a:rPr>
              <a:t>0</a:t>
            </a:r>
            <a:endParaRPr sz="2900">
              <a:latin typeface="Georgia"/>
              <a:cs typeface="Georg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083555" y="1327343"/>
            <a:ext cx="2194560" cy="8610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2800"/>
              </a:lnSpc>
            </a:pPr>
            <a:r>
              <a:rPr sz="1800" dirty="0">
                <a:latin typeface="Comic Sans MS"/>
                <a:cs typeface="Comic Sans MS"/>
              </a:rPr>
              <a:t>In</a:t>
            </a:r>
            <a:r>
              <a:rPr sz="1800" spc="-15" dirty="0">
                <a:latin typeface="Comic Sans MS"/>
                <a:cs typeface="Comic Sans MS"/>
              </a:rPr>
              <a:t> </a:t>
            </a:r>
            <a:r>
              <a:rPr sz="1800" spc="-10" dirty="0">
                <a:latin typeface="Comic Sans MS"/>
                <a:cs typeface="Comic Sans MS"/>
              </a:rPr>
              <a:t>t</a:t>
            </a:r>
            <a:r>
              <a:rPr sz="1800" spc="-15" dirty="0">
                <a:latin typeface="Comic Sans MS"/>
                <a:cs typeface="Comic Sans MS"/>
              </a:rPr>
              <a:t>h</a:t>
            </a:r>
            <a:r>
              <a:rPr sz="1800" dirty="0">
                <a:latin typeface="Comic Sans MS"/>
                <a:cs typeface="Comic Sans MS"/>
              </a:rPr>
              <a:t>is </a:t>
            </a:r>
            <a:r>
              <a:rPr sz="1800" spc="5" dirty="0">
                <a:latin typeface="Comic Sans MS"/>
                <a:cs typeface="Comic Sans MS"/>
              </a:rPr>
              <a:t>c</a:t>
            </a:r>
            <a:r>
              <a:rPr sz="1800" spc="-35" dirty="0">
                <a:latin typeface="Comic Sans MS"/>
                <a:cs typeface="Comic Sans MS"/>
              </a:rPr>
              <a:t>a</a:t>
            </a:r>
            <a:r>
              <a:rPr sz="1800" spc="5" dirty="0">
                <a:latin typeface="Comic Sans MS"/>
                <a:cs typeface="Comic Sans MS"/>
              </a:rPr>
              <a:t>s</a:t>
            </a:r>
            <a:r>
              <a:rPr sz="1800" dirty="0">
                <a:latin typeface="Comic Sans MS"/>
                <a:cs typeface="Comic Sans MS"/>
              </a:rPr>
              <a:t>e</a:t>
            </a:r>
            <a:r>
              <a:rPr sz="1800" spc="-10" dirty="0">
                <a:latin typeface="Comic Sans MS"/>
                <a:cs typeface="Comic Sans MS"/>
              </a:rPr>
              <a:t> t</a:t>
            </a:r>
            <a:r>
              <a:rPr sz="1800" spc="-15" dirty="0">
                <a:latin typeface="Comic Sans MS"/>
                <a:cs typeface="Comic Sans MS"/>
              </a:rPr>
              <a:t>h</a:t>
            </a:r>
            <a:r>
              <a:rPr sz="1800" spc="-5" dirty="0">
                <a:latin typeface="Comic Sans MS"/>
                <a:cs typeface="Comic Sans MS"/>
              </a:rPr>
              <a:t>er</a:t>
            </a:r>
            <a:r>
              <a:rPr sz="1800" dirty="0">
                <a:latin typeface="Comic Sans MS"/>
                <a:cs typeface="Comic Sans MS"/>
              </a:rPr>
              <a:t>e</a:t>
            </a:r>
            <a:r>
              <a:rPr sz="1800" spc="-10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is </a:t>
            </a:r>
            <a:r>
              <a:rPr sz="1800" spc="5" dirty="0">
                <a:latin typeface="Comic Sans MS"/>
                <a:cs typeface="Comic Sans MS"/>
              </a:rPr>
              <a:t>b</a:t>
            </a:r>
            <a:r>
              <a:rPr sz="1800" spc="-15" dirty="0">
                <a:latin typeface="Comic Sans MS"/>
                <a:cs typeface="Comic Sans MS"/>
              </a:rPr>
              <a:t>a</a:t>
            </a:r>
            <a:r>
              <a:rPr sz="1800" dirty="0">
                <a:latin typeface="Comic Sans MS"/>
                <a:cs typeface="Comic Sans MS"/>
              </a:rPr>
              <a:t>d</a:t>
            </a:r>
            <a:r>
              <a:rPr sz="1800" spc="-10" dirty="0">
                <a:latin typeface="Comic Sans MS"/>
                <a:cs typeface="Comic Sans MS"/>
              </a:rPr>
              <a:t> n</a:t>
            </a:r>
            <a:r>
              <a:rPr sz="1800" spc="-5" dirty="0">
                <a:latin typeface="Comic Sans MS"/>
                <a:cs typeface="Comic Sans MS"/>
              </a:rPr>
              <a:t>e</a:t>
            </a:r>
            <a:r>
              <a:rPr sz="1800" spc="10" dirty="0">
                <a:latin typeface="Comic Sans MS"/>
                <a:cs typeface="Comic Sans MS"/>
              </a:rPr>
              <a:t>w</a:t>
            </a:r>
            <a:r>
              <a:rPr sz="1800" dirty="0">
                <a:latin typeface="Comic Sans MS"/>
                <a:cs typeface="Comic Sans MS"/>
              </a:rPr>
              <a:t>s</a:t>
            </a:r>
            <a:r>
              <a:rPr sz="1800" spc="5" dirty="0">
                <a:latin typeface="Comic Sans MS"/>
                <a:cs typeface="Comic Sans MS"/>
              </a:rPr>
              <a:t> </a:t>
            </a:r>
            <a:r>
              <a:rPr sz="1800" spc="-15" dirty="0">
                <a:latin typeface="Comic Sans MS"/>
                <a:cs typeface="Comic Sans MS"/>
              </a:rPr>
              <a:t>a</a:t>
            </a:r>
            <a:r>
              <a:rPr sz="1800" spc="-10" dirty="0">
                <a:latin typeface="Comic Sans MS"/>
                <a:cs typeface="Comic Sans MS"/>
              </a:rPr>
              <a:t>n</a:t>
            </a:r>
            <a:r>
              <a:rPr sz="1800" dirty="0">
                <a:latin typeface="Comic Sans MS"/>
                <a:cs typeface="Comic Sans MS"/>
              </a:rPr>
              <a:t>d</a:t>
            </a:r>
            <a:r>
              <a:rPr sz="1800" spc="-10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g</a:t>
            </a:r>
            <a:r>
              <a:rPr sz="1800" spc="-15" dirty="0">
                <a:latin typeface="Comic Sans MS"/>
                <a:cs typeface="Comic Sans MS"/>
              </a:rPr>
              <a:t>oo</a:t>
            </a:r>
            <a:r>
              <a:rPr sz="1800" dirty="0">
                <a:latin typeface="Comic Sans MS"/>
                <a:cs typeface="Comic Sans MS"/>
              </a:rPr>
              <a:t>d </a:t>
            </a:r>
            <a:r>
              <a:rPr sz="1800" spc="-10" dirty="0">
                <a:latin typeface="Comic Sans MS"/>
                <a:cs typeface="Comic Sans MS"/>
              </a:rPr>
              <a:t>n</a:t>
            </a:r>
            <a:r>
              <a:rPr sz="1800" spc="-5" dirty="0">
                <a:latin typeface="Comic Sans MS"/>
                <a:cs typeface="Comic Sans MS"/>
              </a:rPr>
              <a:t>e</a:t>
            </a:r>
            <a:r>
              <a:rPr sz="1800" spc="10" dirty="0">
                <a:latin typeface="Comic Sans MS"/>
                <a:cs typeface="Comic Sans MS"/>
              </a:rPr>
              <a:t>w</a:t>
            </a:r>
            <a:r>
              <a:rPr sz="1800" spc="5" dirty="0">
                <a:latin typeface="Comic Sans MS"/>
                <a:cs typeface="Comic Sans MS"/>
              </a:rPr>
              <a:t>s</a:t>
            </a:r>
            <a:r>
              <a:rPr sz="1800" dirty="0">
                <a:latin typeface="Comic Sans MS"/>
                <a:cs typeface="Comic Sans MS"/>
              </a:rPr>
              <a:t>.</a:t>
            </a:r>
            <a:endParaRPr sz="1800">
              <a:latin typeface="Comic Sans MS"/>
              <a:cs typeface="Comic Sans MS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730500" y="197103"/>
            <a:ext cx="1616710" cy="6794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0" dirty="0"/>
              <a:t>C</a:t>
            </a:r>
            <a:r>
              <a:rPr spc="-15" dirty="0"/>
              <a:t>a</a:t>
            </a:r>
            <a:r>
              <a:rPr spc="-10" dirty="0"/>
              <a:t>s</a:t>
            </a:r>
            <a:r>
              <a:rPr spc="-5" dirty="0"/>
              <a:t>e</a:t>
            </a:r>
            <a:r>
              <a:rPr dirty="0"/>
              <a:t> </a:t>
            </a:r>
            <a:r>
              <a:rPr spc="-5" dirty="0"/>
              <a:t>3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580"/>
              </a:lnSpc>
            </a:pPr>
            <a:fld id="{81D60167-4931-47E6-BA6A-407CBD079E47}" type="slidenum">
              <a:rPr spc="-5" dirty="0"/>
              <a:t>53</a:t>
            </a:fld>
            <a:endParaRPr spc="-5" dirty="0"/>
          </a:p>
        </p:txBody>
      </p:sp>
      <p:sp>
        <p:nvSpPr>
          <p:cNvPr id="4" name="object 4"/>
          <p:cNvSpPr txBox="1"/>
          <p:nvPr/>
        </p:nvSpPr>
        <p:spPr>
          <a:xfrm>
            <a:off x="545083" y="1731771"/>
            <a:ext cx="2517775" cy="15220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25" baseline="-6349" dirty="0">
                <a:solidFill>
                  <a:srgbClr val="765E54"/>
                </a:solidFill>
                <a:latin typeface="Wingdings"/>
                <a:cs typeface="Wingdings"/>
              </a:rPr>
              <a:t></a:t>
            </a:r>
            <a:r>
              <a:rPr sz="2625" baseline="-6349" dirty="0">
                <a:solidFill>
                  <a:srgbClr val="765E54"/>
                </a:solidFill>
                <a:latin typeface="Times New Roman"/>
                <a:cs typeface="Times New Roman"/>
              </a:rPr>
              <a:t> </a:t>
            </a:r>
            <a:r>
              <a:rPr sz="2625" spc="120" baseline="-6349" dirty="0">
                <a:solidFill>
                  <a:srgbClr val="765E54"/>
                </a:solidFill>
                <a:latin typeface="Times New Roman"/>
                <a:cs typeface="Times New Roman"/>
              </a:rPr>
              <a:t> </a:t>
            </a:r>
            <a:r>
              <a:rPr sz="2900" dirty="0">
                <a:latin typeface="Georgia"/>
                <a:cs typeface="Georgia"/>
              </a:rPr>
              <a:t>PV</a:t>
            </a:r>
            <a:r>
              <a:rPr sz="2900" spc="5" dirty="0">
                <a:latin typeface="Georgia"/>
                <a:cs typeface="Georgia"/>
              </a:rPr>
              <a:t> </a:t>
            </a:r>
            <a:r>
              <a:rPr sz="2900" dirty="0">
                <a:latin typeface="Georgia"/>
                <a:cs typeface="Georgia"/>
              </a:rPr>
              <a:t>=</a:t>
            </a:r>
            <a:r>
              <a:rPr sz="2900" spc="-50" dirty="0">
                <a:latin typeface="Georgia"/>
                <a:cs typeface="Georgia"/>
              </a:rPr>
              <a:t> </a:t>
            </a:r>
            <a:r>
              <a:rPr sz="2900" dirty="0">
                <a:latin typeface="Georgia"/>
                <a:cs typeface="Georgia"/>
              </a:rPr>
              <a:t>$</a:t>
            </a:r>
            <a:r>
              <a:rPr sz="2900" spc="-25" dirty="0">
                <a:latin typeface="Georgia"/>
                <a:cs typeface="Georgia"/>
              </a:rPr>
              <a:t> </a:t>
            </a:r>
            <a:r>
              <a:rPr sz="2900" dirty="0">
                <a:latin typeface="Georgia"/>
                <a:cs typeface="Georgia"/>
              </a:rPr>
              <a:t>2</a:t>
            </a:r>
            <a:r>
              <a:rPr sz="2900" spc="5" dirty="0">
                <a:latin typeface="Georgia"/>
                <a:cs typeface="Georgia"/>
              </a:rPr>
              <a:t>,</a:t>
            </a:r>
            <a:r>
              <a:rPr sz="2900" spc="-15" dirty="0">
                <a:latin typeface="Georgia"/>
                <a:cs typeface="Georgia"/>
              </a:rPr>
              <a:t>60</a:t>
            </a:r>
            <a:r>
              <a:rPr sz="2900" dirty="0">
                <a:latin typeface="Georgia"/>
                <a:cs typeface="Georgia"/>
              </a:rPr>
              <a:t>0</a:t>
            </a:r>
            <a:endParaRPr sz="290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  <a:spcBef>
                <a:spcPts val="765"/>
              </a:spcBef>
            </a:pPr>
            <a:r>
              <a:rPr sz="2625" baseline="-4761" dirty="0">
                <a:solidFill>
                  <a:srgbClr val="765E54"/>
                </a:solidFill>
                <a:latin typeface="Wingdings"/>
                <a:cs typeface="Wingdings"/>
              </a:rPr>
              <a:t></a:t>
            </a:r>
            <a:r>
              <a:rPr sz="2625" baseline="-4761" dirty="0">
                <a:solidFill>
                  <a:srgbClr val="765E54"/>
                </a:solidFill>
                <a:latin typeface="Times New Roman"/>
                <a:cs typeface="Times New Roman"/>
              </a:rPr>
              <a:t> </a:t>
            </a:r>
            <a:r>
              <a:rPr sz="2625" spc="120" baseline="-4761" dirty="0">
                <a:solidFill>
                  <a:srgbClr val="765E54"/>
                </a:solidFill>
                <a:latin typeface="Times New Roman"/>
                <a:cs typeface="Times New Roman"/>
              </a:rPr>
              <a:t> </a:t>
            </a:r>
            <a:r>
              <a:rPr sz="2900" spc="-5" dirty="0">
                <a:latin typeface="Georgia"/>
                <a:cs typeface="Georgia"/>
              </a:rPr>
              <a:t>E</a:t>
            </a:r>
            <a:r>
              <a:rPr sz="2900" dirty="0">
                <a:latin typeface="Georgia"/>
                <a:cs typeface="Georgia"/>
              </a:rPr>
              <a:t>V</a:t>
            </a:r>
            <a:r>
              <a:rPr sz="2900" spc="-20" dirty="0">
                <a:latin typeface="Georgia"/>
                <a:cs typeface="Georgia"/>
              </a:rPr>
              <a:t> </a:t>
            </a:r>
            <a:r>
              <a:rPr sz="2900" dirty="0">
                <a:latin typeface="Georgia"/>
                <a:cs typeface="Georgia"/>
              </a:rPr>
              <a:t>=</a:t>
            </a:r>
            <a:r>
              <a:rPr sz="2900" spc="-25" dirty="0">
                <a:latin typeface="Georgia"/>
                <a:cs typeface="Georgia"/>
              </a:rPr>
              <a:t> </a:t>
            </a:r>
            <a:r>
              <a:rPr sz="2900" dirty="0">
                <a:latin typeface="Georgia"/>
                <a:cs typeface="Georgia"/>
              </a:rPr>
              <a:t>$</a:t>
            </a:r>
            <a:r>
              <a:rPr sz="2900" spc="-25" dirty="0">
                <a:latin typeface="Georgia"/>
                <a:cs typeface="Georgia"/>
              </a:rPr>
              <a:t> </a:t>
            </a:r>
            <a:r>
              <a:rPr sz="2900" dirty="0">
                <a:latin typeface="Georgia"/>
                <a:cs typeface="Georgia"/>
              </a:rPr>
              <a:t>2</a:t>
            </a:r>
            <a:r>
              <a:rPr sz="2900" spc="5" dirty="0">
                <a:latin typeface="Georgia"/>
                <a:cs typeface="Georgia"/>
              </a:rPr>
              <a:t>,</a:t>
            </a:r>
            <a:r>
              <a:rPr sz="2900" spc="-15" dirty="0">
                <a:latin typeface="Georgia"/>
                <a:cs typeface="Georgia"/>
              </a:rPr>
              <a:t>40</a:t>
            </a:r>
            <a:r>
              <a:rPr sz="2900" dirty="0">
                <a:latin typeface="Georgia"/>
                <a:cs typeface="Georgia"/>
              </a:rPr>
              <a:t>0</a:t>
            </a:r>
            <a:endParaRPr sz="290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  <a:spcBef>
                <a:spcPts val="695"/>
              </a:spcBef>
            </a:pPr>
            <a:r>
              <a:rPr sz="2625" baseline="-6349" dirty="0">
                <a:solidFill>
                  <a:srgbClr val="765E54"/>
                </a:solidFill>
                <a:latin typeface="Wingdings"/>
                <a:cs typeface="Wingdings"/>
              </a:rPr>
              <a:t></a:t>
            </a:r>
            <a:r>
              <a:rPr sz="2625" baseline="-6349" dirty="0">
                <a:solidFill>
                  <a:srgbClr val="765E54"/>
                </a:solidFill>
                <a:latin typeface="Times New Roman"/>
                <a:cs typeface="Times New Roman"/>
              </a:rPr>
              <a:t> </a:t>
            </a:r>
            <a:r>
              <a:rPr sz="2625" spc="120" baseline="-6349" dirty="0">
                <a:solidFill>
                  <a:srgbClr val="765E54"/>
                </a:solidFill>
                <a:latin typeface="Times New Roman"/>
                <a:cs typeface="Times New Roman"/>
              </a:rPr>
              <a:t> </a:t>
            </a:r>
            <a:r>
              <a:rPr sz="2900" spc="-10" dirty="0">
                <a:latin typeface="Georgia"/>
                <a:cs typeface="Georgia"/>
              </a:rPr>
              <a:t>A</a:t>
            </a:r>
            <a:r>
              <a:rPr sz="2900" dirty="0">
                <a:latin typeface="Georgia"/>
                <a:cs typeface="Georgia"/>
              </a:rPr>
              <a:t>C</a:t>
            </a:r>
            <a:r>
              <a:rPr sz="2900" spc="-20" dirty="0">
                <a:latin typeface="Georgia"/>
                <a:cs typeface="Georgia"/>
              </a:rPr>
              <a:t> </a:t>
            </a:r>
            <a:r>
              <a:rPr sz="2900" dirty="0">
                <a:latin typeface="Georgia"/>
                <a:cs typeface="Georgia"/>
              </a:rPr>
              <a:t>= $</a:t>
            </a:r>
            <a:r>
              <a:rPr sz="2900" spc="-25" dirty="0">
                <a:latin typeface="Georgia"/>
                <a:cs typeface="Georgia"/>
              </a:rPr>
              <a:t> </a:t>
            </a:r>
            <a:r>
              <a:rPr sz="2900" dirty="0">
                <a:latin typeface="Georgia"/>
                <a:cs typeface="Georgia"/>
              </a:rPr>
              <a:t>2</a:t>
            </a:r>
            <a:r>
              <a:rPr sz="2900" spc="-20" dirty="0">
                <a:latin typeface="Georgia"/>
                <a:cs typeface="Georgia"/>
              </a:rPr>
              <a:t>,</a:t>
            </a:r>
            <a:r>
              <a:rPr sz="2900" dirty="0">
                <a:latin typeface="Georgia"/>
                <a:cs typeface="Georgia"/>
              </a:rPr>
              <a:t>2</a:t>
            </a:r>
            <a:r>
              <a:rPr sz="2900" spc="-15" dirty="0">
                <a:latin typeface="Georgia"/>
                <a:cs typeface="Georgia"/>
              </a:rPr>
              <a:t>0</a:t>
            </a:r>
            <a:r>
              <a:rPr sz="2900" dirty="0">
                <a:latin typeface="Georgia"/>
                <a:cs typeface="Georgia"/>
              </a:rPr>
              <a:t>0</a:t>
            </a:r>
            <a:endParaRPr sz="2900">
              <a:latin typeface="Georgia"/>
              <a:cs typeface="Georg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293867" y="1009467"/>
            <a:ext cx="2719070" cy="1675764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z="1800" spc="-5" dirty="0">
                <a:latin typeface="Comic Sans MS"/>
                <a:cs typeface="Comic Sans MS"/>
              </a:rPr>
              <a:t>T</a:t>
            </a:r>
            <a:r>
              <a:rPr sz="1800" spc="-15" dirty="0">
                <a:latin typeface="Comic Sans MS"/>
                <a:cs typeface="Comic Sans MS"/>
              </a:rPr>
              <a:t>h</a:t>
            </a:r>
            <a:r>
              <a:rPr sz="1800" dirty="0">
                <a:latin typeface="Comic Sans MS"/>
                <a:cs typeface="Comic Sans MS"/>
              </a:rPr>
              <a:t>e</a:t>
            </a:r>
            <a:r>
              <a:rPr sz="1800" spc="-10" dirty="0">
                <a:latin typeface="Comic Sans MS"/>
                <a:cs typeface="Comic Sans MS"/>
              </a:rPr>
              <a:t> </a:t>
            </a:r>
            <a:r>
              <a:rPr sz="1800" spc="5" dirty="0">
                <a:latin typeface="Comic Sans MS"/>
                <a:cs typeface="Comic Sans MS"/>
              </a:rPr>
              <a:t>b</a:t>
            </a:r>
            <a:r>
              <a:rPr sz="1800" spc="-15" dirty="0">
                <a:latin typeface="Comic Sans MS"/>
                <a:cs typeface="Comic Sans MS"/>
              </a:rPr>
              <a:t>a</a:t>
            </a:r>
            <a:r>
              <a:rPr sz="1800" dirty="0">
                <a:latin typeface="Comic Sans MS"/>
                <a:cs typeface="Comic Sans MS"/>
              </a:rPr>
              <a:t>d</a:t>
            </a:r>
            <a:r>
              <a:rPr sz="1800" spc="-10" dirty="0">
                <a:latin typeface="Comic Sans MS"/>
                <a:cs typeface="Comic Sans MS"/>
              </a:rPr>
              <a:t> n</a:t>
            </a:r>
            <a:r>
              <a:rPr sz="1800" spc="-5" dirty="0">
                <a:latin typeface="Comic Sans MS"/>
                <a:cs typeface="Comic Sans MS"/>
              </a:rPr>
              <a:t>e</a:t>
            </a:r>
            <a:r>
              <a:rPr sz="1800" spc="10" dirty="0">
                <a:latin typeface="Comic Sans MS"/>
                <a:cs typeface="Comic Sans MS"/>
              </a:rPr>
              <a:t>w</a:t>
            </a:r>
            <a:r>
              <a:rPr sz="1800" dirty="0">
                <a:latin typeface="Comic Sans MS"/>
                <a:cs typeface="Comic Sans MS"/>
              </a:rPr>
              <a:t>s</a:t>
            </a:r>
            <a:r>
              <a:rPr sz="1800" spc="5" dirty="0">
                <a:latin typeface="Comic Sans MS"/>
                <a:cs typeface="Comic Sans MS"/>
              </a:rPr>
              <a:t> </a:t>
            </a:r>
            <a:r>
              <a:rPr sz="1800" spc="-30" dirty="0">
                <a:latin typeface="Comic Sans MS"/>
                <a:cs typeface="Comic Sans MS"/>
              </a:rPr>
              <a:t>i</a:t>
            </a:r>
            <a:r>
              <a:rPr sz="1800" dirty="0">
                <a:latin typeface="Comic Sans MS"/>
                <a:cs typeface="Comic Sans MS"/>
              </a:rPr>
              <a:t>s </a:t>
            </a:r>
            <a:r>
              <a:rPr sz="1800" spc="-10" dirty="0">
                <a:latin typeface="Comic Sans MS"/>
                <a:cs typeface="Comic Sans MS"/>
              </a:rPr>
              <a:t>t</a:t>
            </a:r>
            <a:r>
              <a:rPr sz="1800" spc="-15" dirty="0">
                <a:latin typeface="Comic Sans MS"/>
                <a:cs typeface="Comic Sans MS"/>
              </a:rPr>
              <a:t>ha</a:t>
            </a:r>
            <a:r>
              <a:rPr sz="1800" dirty="0">
                <a:latin typeface="Comic Sans MS"/>
                <a:cs typeface="Comic Sans MS"/>
              </a:rPr>
              <a:t>t</a:t>
            </a:r>
            <a:r>
              <a:rPr sz="1800" spc="-15" dirty="0">
                <a:latin typeface="Comic Sans MS"/>
                <a:cs typeface="Comic Sans MS"/>
              </a:rPr>
              <a:t> o</a:t>
            </a:r>
            <a:r>
              <a:rPr sz="1800" spc="-5" dirty="0">
                <a:latin typeface="Comic Sans MS"/>
                <a:cs typeface="Comic Sans MS"/>
              </a:rPr>
              <a:t>u</a:t>
            </a:r>
            <a:r>
              <a:rPr sz="1800" dirty="0">
                <a:latin typeface="Comic Sans MS"/>
                <a:cs typeface="Comic Sans MS"/>
              </a:rPr>
              <a:t>r</a:t>
            </a:r>
            <a:endParaRPr sz="1800">
              <a:latin typeface="Comic Sans MS"/>
              <a:cs typeface="Comic Sans MS"/>
            </a:endParaRPr>
          </a:p>
          <a:p>
            <a:pPr marL="12700" marR="5080">
              <a:lnSpc>
                <a:spcPct val="100299"/>
              </a:lnSpc>
              <a:spcBef>
                <a:spcPts val="65"/>
              </a:spcBef>
              <a:tabLst>
                <a:tab pos="1243965" algn="l"/>
              </a:tabLst>
            </a:pPr>
            <a:r>
              <a:rPr sz="1800" spc="10" dirty="0">
                <a:latin typeface="Comic Sans MS"/>
                <a:cs typeface="Comic Sans MS"/>
              </a:rPr>
              <a:t>w</a:t>
            </a:r>
            <a:r>
              <a:rPr sz="1800" spc="-15" dirty="0">
                <a:latin typeface="Comic Sans MS"/>
                <a:cs typeface="Comic Sans MS"/>
              </a:rPr>
              <a:t>o</a:t>
            </a:r>
            <a:r>
              <a:rPr sz="1800" spc="-5" dirty="0">
                <a:latin typeface="Comic Sans MS"/>
                <a:cs typeface="Comic Sans MS"/>
              </a:rPr>
              <a:t>r</a:t>
            </a:r>
            <a:r>
              <a:rPr sz="1800" dirty="0">
                <a:latin typeface="Comic Sans MS"/>
                <a:cs typeface="Comic Sans MS"/>
              </a:rPr>
              <a:t>k</a:t>
            </a:r>
            <a:r>
              <a:rPr sz="1800" spc="-15" dirty="0">
                <a:latin typeface="Comic Sans MS"/>
                <a:cs typeface="Comic Sans MS"/>
              </a:rPr>
              <a:t> </a:t>
            </a:r>
            <a:r>
              <a:rPr sz="1800" spc="-5" dirty="0">
                <a:latin typeface="Comic Sans MS"/>
                <a:cs typeface="Comic Sans MS"/>
              </a:rPr>
              <a:t>eff</a:t>
            </a:r>
            <a:r>
              <a:rPr sz="1800" dirty="0">
                <a:latin typeface="Comic Sans MS"/>
                <a:cs typeface="Comic Sans MS"/>
              </a:rPr>
              <a:t>i</a:t>
            </a:r>
            <a:r>
              <a:rPr sz="1800" spc="5" dirty="0">
                <a:latin typeface="Comic Sans MS"/>
                <a:cs typeface="Comic Sans MS"/>
              </a:rPr>
              <a:t>c</a:t>
            </a:r>
            <a:r>
              <a:rPr sz="1800" dirty="0">
                <a:latin typeface="Comic Sans MS"/>
                <a:cs typeface="Comic Sans MS"/>
              </a:rPr>
              <a:t>i</a:t>
            </a:r>
            <a:r>
              <a:rPr sz="1800" spc="-5" dirty="0">
                <a:latin typeface="Comic Sans MS"/>
                <a:cs typeface="Comic Sans MS"/>
              </a:rPr>
              <a:t>e</a:t>
            </a:r>
            <a:r>
              <a:rPr sz="1800" spc="-35" dirty="0">
                <a:latin typeface="Comic Sans MS"/>
                <a:cs typeface="Comic Sans MS"/>
              </a:rPr>
              <a:t>n</a:t>
            </a:r>
            <a:r>
              <a:rPr sz="1800" spc="5" dirty="0">
                <a:latin typeface="Comic Sans MS"/>
                <a:cs typeface="Comic Sans MS"/>
              </a:rPr>
              <a:t>c</a:t>
            </a:r>
            <a:r>
              <a:rPr sz="1800" dirty="0">
                <a:latin typeface="Comic Sans MS"/>
                <a:cs typeface="Comic Sans MS"/>
              </a:rPr>
              <a:t>y </a:t>
            </a:r>
            <a:r>
              <a:rPr sz="1800" spc="-30" dirty="0">
                <a:latin typeface="Comic Sans MS"/>
                <a:cs typeface="Comic Sans MS"/>
              </a:rPr>
              <a:t>i</a:t>
            </a:r>
            <a:r>
              <a:rPr sz="1800" dirty="0">
                <a:latin typeface="Comic Sans MS"/>
                <a:cs typeface="Comic Sans MS"/>
              </a:rPr>
              <a:t>s a</a:t>
            </a:r>
            <a:r>
              <a:rPr sz="1800" spc="-20" dirty="0">
                <a:latin typeface="Comic Sans MS"/>
                <a:cs typeface="Comic Sans MS"/>
              </a:rPr>
              <a:t> </a:t>
            </a:r>
            <a:r>
              <a:rPr sz="1800" spc="5" dirty="0">
                <a:latin typeface="Comic Sans MS"/>
                <a:cs typeface="Comic Sans MS"/>
              </a:rPr>
              <a:t>b</a:t>
            </a:r>
            <a:r>
              <a:rPr sz="1800" dirty="0">
                <a:latin typeface="Comic Sans MS"/>
                <a:cs typeface="Comic Sans MS"/>
              </a:rPr>
              <a:t>it </a:t>
            </a:r>
            <a:r>
              <a:rPr sz="1800" spc="5" dirty="0">
                <a:latin typeface="Comic Sans MS"/>
                <a:cs typeface="Comic Sans MS"/>
              </a:rPr>
              <a:t>l</a:t>
            </a:r>
            <a:r>
              <a:rPr sz="1800" spc="-15" dirty="0">
                <a:latin typeface="Comic Sans MS"/>
                <a:cs typeface="Comic Sans MS"/>
              </a:rPr>
              <a:t>o</a:t>
            </a:r>
            <a:r>
              <a:rPr sz="1800" spc="10" dirty="0">
                <a:latin typeface="Comic Sans MS"/>
                <a:cs typeface="Comic Sans MS"/>
              </a:rPr>
              <a:t>w</a:t>
            </a:r>
            <a:r>
              <a:rPr sz="1800" dirty="0">
                <a:latin typeface="Comic Sans MS"/>
                <a:cs typeface="Comic Sans MS"/>
              </a:rPr>
              <a:t>;</a:t>
            </a:r>
            <a:r>
              <a:rPr sz="1800" spc="-40" dirty="0">
                <a:latin typeface="Comic Sans MS"/>
                <a:cs typeface="Comic Sans MS"/>
              </a:rPr>
              <a:t> </a:t>
            </a:r>
            <a:r>
              <a:rPr sz="1800" spc="10" dirty="0">
                <a:latin typeface="Comic Sans MS"/>
                <a:cs typeface="Comic Sans MS"/>
              </a:rPr>
              <a:t>w</a:t>
            </a:r>
            <a:r>
              <a:rPr sz="1800" spc="-30" dirty="0">
                <a:latin typeface="Comic Sans MS"/>
                <a:cs typeface="Comic Sans MS"/>
              </a:rPr>
              <a:t>e</a:t>
            </a:r>
            <a:r>
              <a:rPr sz="1800" spc="10" dirty="0">
                <a:latin typeface="Comic Sans MS"/>
                <a:cs typeface="Comic Sans MS"/>
              </a:rPr>
              <a:t>’</a:t>
            </a:r>
            <a:r>
              <a:rPr sz="1800" spc="-5" dirty="0">
                <a:latin typeface="Comic Sans MS"/>
                <a:cs typeface="Comic Sans MS"/>
              </a:rPr>
              <a:t>r</a:t>
            </a:r>
            <a:r>
              <a:rPr sz="1800" dirty="0">
                <a:latin typeface="Comic Sans MS"/>
                <a:cs typeface="Comic Sans MS"/>
              </a:rPr>
              <a:t>e</a:t>
            </a:r>
            <a:r>
              <a:rPr sz="1800" spc="-5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g</a:t>
            </a:r>
            <a:r>
              <a:rPr sz="1800" spc="-5" dirty="0">
                <a:latin typeface="Comic Sans MS"/>
                <a:cs typeface="Comic Sans MS"/>
              </a:rPr>
              <a:t>e</a:t>
            </a:r>
            <a:r>
              <a:rPr sz="1800" spc="-10" dirty="0">
                <a:latin typeface="Comic Sans MS"/>
                <a:cs typeface="Comic Sans MS"/>
              </a:rPr>
              <a:t>tt</a:t>
            </a:r>
            <a:r>
              <a:rPr sz="1800" dirty="0">
                <a:latin typeface="Comic Sans MS"/>
                <a:cs typeface="Comic Sans MS"/>
              </a:rPr>
              <a:t>i</a:t>
            </a:r>
            <a:r>
              <a:rPr sz="1800" spc="-10" dirty="0">
                <a:latin typeface="Comic Sans MS"/>
                <a:cs typeface="Comic Sans MS"/>
              </a:rPr>
              <a:t>n</a:t>
            </a:r>
            <a:r>
              <a:rPr sz="1800" dirty="0">
                <a:latin typeface="Comic Sans MS"/>
                <a:cs typeface="Comic Sans MS"/>
              </a:rPr>
              <a:t>g</a:t>
            </a:r>
            <a:r>
              <a:rPr sz="1800" spc="-25" dirty="0">
                <a:latin typeface="Comic Sans MS"/>
                <a:cs typeface="Comic Sans MS"/>
              </a:rPr>
              <a:t> </a:t>
            </a:r>
            <a:r>
              <a:rPr sz="1800" spc="-15" dirty="0">
                <a:latin typeface="Comic Sans MS"/>
                <a:cs typeface="Comic Sans MS"/>
              </a:rPr>
              <a:t>o</a:t>
            </a:r>
            <a:r>
              <a:rPr sz="1800" spc="-10" dirty="0">
                <a:latin typeface="Comic Sans MS"/>
                <a:cs typeface="Comic Sans MS"/>
              </a:rPr>
              <a:t>n</a:t>
            </a:r>
            <a:r>
              <a:rPr sz="1800" spc="5" dirty="0">
                <a:latin typeface="Comic Sans MS"/>
                <a:cs typeface="Comic Sans MS"/>
              </a:rPr>
              <a:t>l</a:t>
            </a:r>
            <a:r>
              <a:rPr sz="1800" dirty="0">
                <a:latin typeface="Comic Sans MS"/>
                <a:cs typeface="Comic Sans MS"/>
              </a:rPr>
              <a:t>y</a:t>
            </a:r>
            <a:r>
              <a:rPr sz="1800" spc="-10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92 </a:t>
            </a:r>
            <a:r>
              <a:rPr sz="1800" spc="5" dirty="0">
                <a:latin typeface="Comic Sans MS"/>
                <a:cs typeface="Comic Sans MS"/>
              </a:rPr>
              <a:t>c</a:t>
            </a:r>
            <a:r>
              <a:rPr sz="1800" spc="-5" dirty="0">
                <a:latin typeface="Comic Sans MS"/>
                <a:cs typeface="Comic Sans MS"/>
              </a:rPr>
              <a:t>e</a:t>
            </a:r>
            <a:r>
              <a:rPr sz="1800" spc="-10" dirty="0">
                <a:latin typeface="Comic Sans MS"/>
                <a:cs typeface="Comic Sans MS"/>
              </a:rPr>
              <a:t>nt</a:t>
            </a:r>
            <a:r>
              <a:rPr sz="1800" dirty="0">
                <a:latin typeface="Comic Sans MS"/>
                <a:cs typeface="Comic Sans MS"/>
              </a:rPr>
              <a:t>s</a:t>
            </a:r>
            <a:r>
              <a:rPr sz="1800" spc="5" dirty="0">
                <a:latin typeface="Comic Sans MS"/>
                <a:cs typeface="Comic Sans MS"/>
              </a:rPr>
              <a:t> </a:t>
            </a:r>
            <a:r>
              <a:rPr sz="1800" spc="-15" dirty="0">
                <a:latin typeface="Comic Sans MS"/>
                <a:cs typeface="Comic Sans MS"/>
              </a:rPr>
              <a:t>o</a:t>
            </a:r>
            <a:r>
              <a:rPr sz="1800" dirty="0">
                <a:latin typeface="Comic Sans MS"/>
                <a:cs typeface="Comic Sans MS"/>
              </a:rPr>
              <a:t>f</a:t>
            </a:r>
            <a:r>
              <a:rPr sz="1800" spc="-15" dirty="0">
                <a:latin typeface="Comic Sans MS"/>
                <a:cs typeface="Comic Sans MS"/>
              </a:rPr>
              <a:t> </a:t>
            </a:r>
            <a:r>
              <a:rPr sz="1800" spc="10" dirty="0">
                <a:latin typeface="Comic Sans MS"/>
                <a:cs typeface="Comic Sans MS"/>
              </a:rPr>
              <a:t>w</a:t>
            </a:r>
            <a:r>
              <a:rPr sz="1800" spc="-15" dirty="0">
                <a:latin typeface="Comic Sans MS"/>
                <a:cs typeface="Comic Sans MS"/>
              </a:rPr>
              <a:t>o</a:t>
            </a:r>
            <a:r>
              <a:rPr sz="1800" spc="-5" dirty="0">
                <a:latin typeface="Comic Sans MS"/>
                <a:cs typeface="Comic Sans MS"/>
              </a:rPr>
              <a:t>r</a:t>
            </a:r>
            <a:r>
              <a:rPr sz="1800" dirty="0">
                <a:latin typeface="Comic Sans MS"/>
                <a:cs typeface="Comic Sans MS"/>
              </a:rPr>
              <a:t>k</a:t>
            </a:r>
            <a:r>
              <a:rPr sz="1800" spc="-15" dirty="0">
                <a:latin typeface="Comic Sans MS"/>
                <a:cs typeface="Comic Sans MS"/>
              </a:rPr>
              <a:t> </a:t>
            </a:r>
            <a:r>
              <a:rPr sz="1800" spc="-5" dirty="0">
                <a:latin typeface="Comic Sans MS"/>
                <a:cs typeface="Comic Sans MS"/>
              </a:rPr>
              <a:t>d</a:t>
            </a:r>
            <a:r>
              <a:rPr sz="1800" spc="-15" dirty="0">
                <a:latin typeface="Comic Sans MS"/>
                <a:cs typeface="Comic Sans MS"/>
              </a:rPr>
              <a:t>o</a:t>
            </a:r>
            <a:r>
              <a:rPr sz="1800" spc="-10" dirty="0">
                <a:latin typeface="Comic Sans MS"/>
                <a:cs typeface="Comic Sans MS"/>
              </a:rPr>
              <a:t>n</a:t>
            </a:r>
            <a:r>
              <a:rPr sz="1800" dirty="0">
                <a:latin typeface="Comic Sans MS"/>
                <a:cs typeface="Comic Sans MS"/>
              </a:rPr>
              <a:t>e</a:t>
            </a:r>
            <a:r>
              <a:rPr sz="1800" spc="-10" dirty="0">
                <a:latin typeface="Comic Sans MS"/>
                <a:cs typeface="Comic Sans MS"/>
              </a:rPr>
              <a:t> </a:t>
            </a:r>
            <a:r>
              <a:rPr sz="1800" spc="-15" dirty="0">
                <a:latin typeface="Comic Sans MS"/>
                <a:cs typeface="Comic Sans MS"/>
              </a:rPr>
              <a:t>o</a:t>
            </a:r>
            <a:r>
              <a:rPr sz="1800" dirty="0">
                <a:latin typeface="Comic Sans MS"/>
                <a:cs typeface="Comic Sans MS"/>
              </a:rPr>
              <a:t>n </a:t>
            </a:r>
            <a:r>
              <a:rPr sz="1800" spc="-10" dirty="0">
                <a:latin typeface="Comic Sans MS"/>
                <a:cs typeface="Comic Sans MS"/>
              </a:rPr>
              <a:t>t</a:t>
            </a:r>
            <a:r>
              <a:rPr sz="1800" spc="-15" dirty="0">
                <a:latin typeface="Comic Sans MS"/>
                <a:cs typeface="Comic Sans MS"/>
              </a:rPr>
              <a:t>h</a:t>
            </a:r>
            <a:r>
              <a:rPr sz="1800" dirty="0">
                <a:latin typeface="Comic Sans MS"/>
                <a:cs typeface="Comic Sans MS"/>
              </a:rPr>
              <a:t>e</a:t>
            </a:r>
            <a:r>
              <a:rPr sz="1800" spc="-10" dirty="0">
                <a:latin typeface="Comic Sans MS"/>
                <a:cs typeface="Comic Sans MS"/>
              </a:rPr>
              <a:t> </a:t>
            </a:r>
            <a:r>
              <a:rPr sz="1800" spc="-5" dirty="0">
                <a:latin typeface="Comic Sans MS"/>
                <a:cs typeface="Comic Sans MS"/>
              </a:rPr>
              <a:t>d</a:t>
            </a:r>
            <a:r>
              <a:rPr sz="1800" spc="-15" dirty="0">
                <a:latin typeface="Comic Sans MS"/>
                <a:cs typeface="Comic Sans MS"/>
              </a:rPr>
              <a:t>o</a:t>
            </a:r>
            <a:r>
              <a:rPr sz="1800" spc="5" dirty="0">
                <a:latin typeface="Comic Sans MS"/>
                <a:cs typeface="Comic Sans MS"/>
              </a:rPr>
              <a:t>ll</a:t>
            </a:r>
            <a:r>
              <a:rPr sz="1800" spc="-15" dirty="0">
                <a:latin typeface="Comic Sans MS"/>
                <a:cs typeface="Comic Sans MS"/>
              </a:rPr>
              <a:t>a</a:t>
            </a:r>
            <a:r>
              <a:rPr sz="1800" spc="-5" dirty="0">
                <a:latin typeface="Comic Sans MS"/>
                <a:cs typeface="Comic Sans MS"/>
              </a:rPr>
              <a:t>r</a:t>
            </a:r>
            <a:r>
              <a:rPr sz="1800" dirty="0">
                <a:latin typeface="Comic Sans MS"/>
                <a:cs typeface="Comic Sans MS"/>
              </a:rPr>
              <a:t>.	</a:t>
            </a:r>
            <a:r>
              <a:rPr sz="1800" spc="-25" dirty="0">
                <a:latin typeface="Comic Sans MS"/>
                <a:cs typeface="Comic Sans MS"/>
              </a:rPr>
              <a:t>A</a:t>
            </a:r>
            <a:r>
              <a:rPr sz="1800" dirty="0">
                <a:latin typeface="Comic Sans MS"/>
                <a:cs typeface="Comic Sans MS"/>
              </a:rPr>
              <a:t>s a</a:t>
            </a:r>
            <a:r>
              <a:rPr sz="1800" spc="-20" dirty="0">
                <a:latin typeface="Comic Sans MS"/>
                <a:cs typeface="Comic Sans MS"/>
              </a:rPr>
              <a:t> </a:t>
            </a:r>
            <a:r>
              <a:rPr sz="1800" spc="-5" dirty="0">
                <a:latin typeface="Comic Sans MS"/>
                <a:cs typeface="Comic Sans MS"/>
              </a:rPr>
              <a:t>re</a:t>
            </a:r>
            <a:r>
              <a:rPr sz="1800" spc="5" dirty="0">
                <a:latin typeface="Comic Sans MS"/>
                <a:cs typeface="Comic Sans MS"/>
              </a:rPr>
              <a:t>s</a:t>
            </a:r>
            <a:r>
              <a:rPr sz="1800" spc="-5" dirty="0">
                <a:latin typeface="Comic Sans MS"/>
                <a:cs typeface="Comic Sans MS"/>
              </a:rPr>
              <a:t>u</a:t>
            </a:r>
            <a:r>
              <a:rPr sz="1800" spc="5" dirty="0">
                <a:latin typeface="Comic Sans MS"/>
                <a:cs typeface="Comic Sans MS"/>
              </a:rPr>
              <a:t>l</a:t>
            </a:r>
            <a:r>
              <a:rPr sz="1800" spc="-10" dirty="0">
                <a:latin typeface="Comic Sans MS"/>
                <a:cs typeface="Comic Sans MS"/>
              </a:rPr>
              <a:t>t</a:t>
            </a:r>
            <a:r>
              <a:rPr sz="1800" dirty="0">
                <a:latin typeface="Comic Sans MS"/>
                <a:cs typeface="Comic Sans MS"/>
              </a:rPr>
              <a:t>, </a:t>
            </a:r>
            <a:r>
              <a:rPr sz="1800" spc="10" dirty="0">
                <a:latin typeface="Comic Sans MS"/>
                <a:cs typeface="Comic Sans MS"/>
              </a:rPr>
              <a:t>w</a:t>
            </a:r>
            <a:r>
              <a:rPr sz="1800" dirty="0">
                <a:latin typeface="Comic Sans MS"/>
                <a:cs typeface="Comic Sans MS"/>
              </a:rPr>
              <a:t>e</a:t>
            </a:r>
            <a:r>
              <a:rPr sz="1800" spc="-10" dirty="0">
                <a:latin typeface="Comic Sans MS"/>
                <a:cs typeface="Comic Sans MS"/>
              </a:rPr>
              <a:t> </a:t>
            </a:r>
            <a:r>
              <a:rPr sz="1800" spc="-15" dirty="0">
                <a:latin typeface="Comic Sans MS"/>
                <a:cs typeface="Comic Sans MS"/>
              </a:rPr>
              <a:t>a</a:t>
            </a:r>
            <a:r>
              <a:rPr sz="1800" spc="-5" dirty="0">
                <a:latin typeface="Comic Sans MS"/>
                <a:cs typeface="Comic Sans MS"/>
              </a:rPr>
              <a:t>r</a:t>
            </a:r>
            <a:r>
              <a:rPr sz="1800" dirty="0">
                <a:latin typeface="Comic Sans MS"/>
                <a:cs typeface="Comic Sans MS"/>
              </a:rPr>
              <a:t>e</a:t>
            </a:r>
            <a:r>
              <a:rPr sz="1800" spc="-10" dirty="0">
                <a:latin typeface="Comic Sans MS"/>
                <a:cs typeface="Comic Sans MS"/>
              </a:rPr>
              <a:t> </a:t>
            </a:r>
            <a:r>
              <a:rPr sz="1800" spc="5" dirty="0">
                <a:latin typeface="Comic Sans MS"/>
                <a:cs typeface="Comic Sans MS"/>
              </a:rPr>
              <a:t>b</a:t>
            </a:r>
            <a:r>
              <a:rPr sz="1800" spc="-5" dirty="0">
                <a:latin typeface="Comic Sans MS"/>
                <a:cs typeface="Comic Sans MS"/>
              </a:rPr>
              <a:t>e</a:t>
            </a:r>
            <a:r>
              <a:rPr sz="1800" spc="-15" dirty="0">
                <a:latin typeface="Comic Sans MS"/>
                <a:cs typeface="Comic Sans MS"/>
              </a:rPr>
              <a:t>h</a:t>
            </a:r>
            <a:r>
              <a:rPr sz="1800" dirty="0">
                <a:latin typeface="Comic Sans MS"/>
                <a:cs typeface="Comic Sans MS"/>
              </a:rPr>
              <a:t>i</a:t>
            </a:r>
            <a:r>
              <a:rPr sz="1800" spc="-10" dirty="0">
                <a:latin typeface="Comic Sans MS"/>
                <a:cs typeface="Comic Sans MS"/>
              </a:rPr>
              <a:t>n</a:t>
            </a:r>
            <a:r>
              <a:rPr sz="1800" dirty="0">
                <a:latin typeface="Comic Sans MS"/>
                <a:cs typeface="Comic Sans MS"/>
              </a:rPr>
              <a:t>d</a:t>
            </a:r>
            <a:r>
              <a:rPr sz="1800" spc="-5" dirty="0">
                <a:latin typeface="Comic Sans MS"/>
                <a:cs typeface="Comic Sans MS"/>
              </a:rPr>
              <a:t> </a:t>
            </a:r>
            <a:r>
              <a:rPr sz="1800" spc="-15" dirty="0">
                <a:latin typeface="Comic Sans MS"/>
                <a:cs typeface="Comic Sans MS"/>
              </a:rPr>
              <a:t>s</a:t>
            </a:r>
            <a:r>
              <a:rPr sz="1800" spc="5" dirty="0">
                <a:latin typeface="Comic Sans MS"/>
                <a:cs typeface="Comic Sans MS"/>
              </a:rPr>
              <a:t>c</a:t>
            </a:r>
            <a:r>
              <a:rPr sz="1800" spc="-15" dirty="0">
                <a:latin typeface="Comic Sans MS"/>
                <a:cs typeface="Comic Sans MS"/>
              </a:rPr>
              <a:t>h</a:t>
            </a:r>
            <a:r>
              <a:rPr sz="1800" spc="-5" dirty="0">
                <a:latin typeface="Comic Sans MS"/>
                <a:cs typeface="Comic Sans MS"/>
              </a:rPr>
              <a:t>ed</a:t>
            </a:r>
            <a:r>
              <a:rPr sz="1800" spc="-30" dirty="0">
                <a:latin typeface="Comic Sans MS"/>
                <a:cs typeface="Comic Sans MS"/>
              </a:rPr>
              <a:t>u</a:t>
            </a:r>
            <a:r>
              <a:rPr sz="1800" spc="5" dirty="0">
                <a:latin typeface="Comic Sans MS"/>
                <a:cs typeface="Comic Sans MS"/>
              </a:rPr>
              <a:t>l</a:t>
            </a:r>
            <a:r>
              <a:rPr sz="1800" spc="-5" dirty="0">
                <a:latin typeface="Comic Sans MS"/>
                <a:cs typeface="Comic Sans MS"/>
              </a:rPr>
              <a:t>e</a:t>
            </a:r>
            <a:r>
              <a:rPr sz="1800" dirty="0">
                <a:latin typeface="Comic Sans MS"/>
                <a:cs typeface="Comic Sans MS"/>
              </a:rPr>
              <a:t>.</a:t>
            </a:r>
            <a:endParaRPr sz="1800">
              <a:latin typeface="Comic Sans MS"/>
              <a:cs typeface="Comic Sans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16939" y="4357623"/>
            <a:ext cx="4107179" cy="11887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spc="-20" dirty="0">
                <a:latin typeface="Arial"/>
                <a:cs typeface="Arial"/>
              </a:rPr>
              <a:t>SP</a:t>
            </a:r>
            <a:r>
              <a:rPr sz="2600" spc="-5" dirty="0">
                <a:latin typeface="Arial"/>
                <a:cs typeface="Arial"/>
              </a:rPr>
              <a:t>I</a:t>
            </a:r>
            <a:r>
              <a:rPr sz="2600" spc="-20" dirty="0">
                <a:latin typeface="Arial"/>
                <a:cs typeface="Arial"/>
              </a:rPr>
              <a:t> </a:t>
            </a:r>
            <a:r>
              <a:rPr sz="2600" spc="-5" dirty="0">
                <a:latin typeface="Arial"/>
                <a:cs typeface="Arial"/>
              </a:rPr>
              <a:t>= </a:t>
            </a:r>
            <a:r>
              <a:rPr sz="2600" spc="5" dirty="0">
                <a:latin typeface="Arial"/>
                <a:cs typeface="Arial"/>
              </a:rPr>
              <a:t>0</a:t>
            </a:r>
            <a:r>
              <a:rPr sz="2600" spc="-5" dirty="0">
                <a:latin typeface="Arial"/>
                <a:cs typeface="Arial"/>
              </a:rPr>
              <a:t>.</a:t>
            </a:r>
            <a:r>
              <a:rPr sz="2600" spc="-10" dirty="0">
                <a:latin typeface="Arial"/>
                <a:cs typeface="Arial"/>
              </a:rPr>
              <a:t>9</a:t>
            </a:r>
            <a:r>
              <a:rPr sz="2600" spc="-5" dirty="0">
                <a:latin typeface="Arial"/>
                <a:cs typeface="Arial"/>
              </a:rPr>
              <a:t>2</a:t>
            </a:r>
            <a:endParaRPr sz="2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sz="26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tabLst>
                <a:tab pos="634365" algn="l"/>
              </a:tabLst>
            </a:pPr>
            <a:r>
              <a:rPr sz="2600" spc="-20" dirty="0">
                <a:latin typeface="Arial"/>
                <a:cs typeface="Arial"/>
              </a:rPr>
              <a:t>S</a:t>
            </a:r>
            <a:r>
              <a:rPr sz="2600" spc="-10" dirty="0">
                <a:latin typeface="Arial"/>
                <a:cs typeface="Arial"/>
              </a:rPr>
              <a:t>V</a:t>
            </a:r>
            <a:r>
              <a:rPr sz="2600" dirty="0">
                <a:latin typeface="Arial"/>
                <a:cs typeface="Arial"/>
              </a:rPr>
              <a:t>	</a:t>
            </a:r>
            <a:r>
              <a:rPr sz="2600" spc="-5" dirty="0">
                <a:latin typeface="Arial"/>
                <a:cs typeface="Arial"/>
              </a:rPr>
              <a:t>= - $ </a:t>
            </a:r>
            <a:r>
              <a:rPr sz="2600" spc="-10" dirty="0">
                <a:latin typeface="Arial"/>
                <a:cs typeface="Arial"/>
              </a:rPr>
              <a:t>200</a:t>
            </a:r>
            <a:r>
              <a:rPr sz="2600" spc="-5" dirty="0">
                <a:latin typeface="Arial"/>
                <a:cs typeface="Arial"/>
              </a:rPr>
              <a:t>;</a:t>
            </a:r>
            <a:r>
              <a:rPr sz="2600" spc="25" dirty="0">
                <a:latin typeface="Arial"/>
                <a:cs typeface="Arial"/>
              </a:rPr>
              <a:t> </a:t>
            </a:r>
            <a:r>
              <a:rPr sz="2600" spc="-20" dirty="0">
                <a:latin typeface="Arial"/>
                <a:cs typeface="Arial"/>
              </a:rPr>
              <a:t>S</a:t>
            </a:r>
            <a:r>
              <a:rPr sz="2600" spc="-10" dirty="0">
                <a:latin typeface="Arial"/>
                <a:cs typeface="Arial"/>
              </a:rPr>
              <a:t>V</a:t>
            </a:r>
            <a:r>
              <a:rPr sz="2600" dirty="0">
                <a:latin typeface="Arial"/>
                <a:cs typeface="Arial"/>
              </a:rPr>
              <a:t> </a:t>
            </a:r>
            <a:r>
              <a:rPr sz="2600" spc="-10" dirty="0">
                <a:latin typeface="Arial"/>
                <a:cs typeface="Arial"/>
              </a:rPr>
              <a:t>%</a:t>
            </a:r>
            <a:r>
              <a:rPr sz="2600" spc="20" dirty="0">
                <a:latin typeface="Arial"/>
                <a:cs typeface="Arial"/>
              </a:rPr>
              <a:t> </a:t>
            </a:r>
            <a:r>
              <a:rPr sz="2600" spc="-5" dirty="0">
                <a:latin typeface="Arial"/>
                <a:cs typeface="Arial"/>
              </a:rPr>
              <a:t>=</a:t>
            </a:r>
            <a:r>
              <a:rPr sz="2600" spc="-30" dirty="0">
                <a:latin typeface="Arial"/>
                <a:cs typeface="Arial"/>
              </a:rPr>
              <a:t> </a:t>
            </a:r>
            <a:r>
              <a:rPr sz="2600" spc="-5" dirty="0">
                <a:latin typeface="Arial"/>
                <a:cs typeface="Arial"/>
              </a:rPr>
              <a:t>- 8 </a:t>
            </a:r>
            <a:r>
              <a:rPr sz="2600" spc="-10" dirty="0">
                <a:latin typeface="Arial"/>
                <a:cs typeface="Arial"/>
              </a:rPr>
              <a:t>%</a:t>
            </a:r>
            <a:endParaRPr sz="2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803651" y="194055"/>
            <a:ext cx="1613535" cy="6794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0" dirty="0"/>
              <a:t>C</a:t>
            </a:r>
            <a:r>
              <a:rPr spc="-15" dirty="0"/>
              <a:t>a</a:t>
            </a:r>
            <a:r>
              <a:rPr spc="-10" dirty="0"/>
              <a:t>s</a:t>
            </a:r>
            <a:r>
              <a:rPr spc="-5" dirty="0"/>
              <a:t>e</a:t>
            </a:r>
            <a:r>
              <a:rPr spc="-25" dirty="0"/>
              <a:t> </a:t>
            </a:r>
            <a:r>
              <a:rPr spc="-5" dirty="0"/>
              <a:t>3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96900" y="1722628"/>
            <a:ext cx="2514600" cy="1516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25" baseline="-4761" dirty="0">
                <a:solidFill>
                  <a:srgbClr val="765E54"/>
                </a:solidFill>
                <a:latin typeface="Wingdings"/>
                <a:cs typeface="Wingdings"/>
              </a:rPr>
              <a:t></a:t>
            </a:r>
            <a:r>
              <a:rPr sz="2625" baseline="-4761" dirty="0">
                <a:solidFill>
                  <a:srgbClr val="765E54"/>
                </a:solidFill>
                <a:latin typeface="Times New Roman"/>
                <a:cs typeface="Times New Roman"/>
              </a:rPr>
              <a:t> </a:t>
            </a:r>
            <a:r>
              <a:rPr sz="2625" spc="89" baseline="-4761" dirty="0">
                <a:solidFill>
                  <a:srgbClr val="765E54"/>
                </a:solidFill>
                <a:latin typeface="Times New Roman"/>
                <a:cs typeface="Times New Roman"/>
              </a:rPr>
              <a:t> </a:t>
            </a:r>
            <a:r>
              <a:rPr sz="2900" dirty="0">
                <a:latin typeface="Georgia"/>
                <a:cs typeface="Georgia"/>
              </a:rPr>
              <a:t>PV</a:t>
            </a:r>
            <a:r>
              <a:rPr sz="2900" spc="-20" dirty="0">
                <a:latin typeface="Georgia"/>
                <a:cs typeface="Georgia"/>
              </a:rPr>
              <a:t> </a:t>
            </a:r>
            <a:r>
              <a:rPr sz="2900" dirty="0">
                <a:latin typeface="Georgia"/>
                <a:cs typeface="Georgia"/>
              </a:rPr>
              <a:t>=</a:t>
            </a:r>
            <a:r>
              <a:rPr sz="2900" spc="-25" dirty="0">
                <a:latin typeface="Georgia"/>
                <a:cs typeface="Georgia"/>
              </a:rPr>
              <a:t> </a:t>
            </a:r>
            <a:r>
              <a:rPr sz="2900" dirty="0">
                <a:latin typeface="Georgia"/>
                <a:cs typeface="Georgia"/>
              </a:rPr>
              <a:t>$</a:t>
            </a:r>
            <a:r>
              <a:rPr sz="2900" spc="-25" dirty="0">
                <a:latin typeface="Georgia"/>
                <a:cs typeface="Georgia"/>
              </a:rPr>
              <a:t> </a:t>
            </a:r>
            <a:r>
              <a:rPr sz="2900" dirty="0">
                <a:latin typeface="Georgia"/>
                <a:cs typeface="Georgia"/>
              </a:rPr>
              <a:t>2</a:t>
            </a:r>
            <a:r>
              <a:rPr sz="2900" spc="5" dirty="0">
                <a:latin typeface="Georgia"/>
                <a:cs typeface="Georgia"/>
              </a:rPr>
              <a:t>,</a:t>
            </a:r>
            <a:r>
              <a:rPr sz="2900" spc="-15" dirty="0">
                <a:latin typeface="Georgia"/>
                <a:cs typeface="Georgia"/>
              </a:rPr>
              <a:t>60</a:t>
            </a:r>
            <a:r>
              <a:rPr sz="2900" dirty="0">
                <a:latin typeface="Georgia"/>
                <a:cs typeface="Georgia"/>
              </a:rPr>
              <a:t>0</a:t>
            </a:r>
            <a:endParaRPr sz="290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  <a:spcBef>
                <a:spcPts val="740"/>
              </a:spcBef>
            </a:pPr>
            <a:r>
              <a:rPr sz="2625" baseline="-4761" dirty="0">
                <a:solidFill>
                  <a:srgbClr val="765E54"/>
                </a:solidFill>
                <a:latin typeface="Wingdings"/>
                <a:cs typeface="Wingdings"/>
              </a:rPr>
              <a:t></a:t>
            </a:r>
            <a:r>
              <a:rPr sz="2625" baseline="-4761" dirty="0">
                <a:solidFill>
                  <a:srgbClr val="765E54"/>
                </a:solidFill>
                <a:latin typeface="Times New Roman"/>
                <a:cs typeface="Times New Roman"/>
              </a:rPr>
              <a:t> </a:t>
            </a:r>
            <a:r>
              <a:rPr sz="2625" spc="89" baseline="-4761" dirty="0">
                <a:solidFill>
                  <a:srgbClr val="765E54"/>
                </a:solidFill>
                <a:latin typeface="Times New Roman"/>
                <a:cs typeface="Times New Roman"/>
              </a:rPr>
              <a:t> </a:t>
            </a:r>
            <a:r>
              <a:rPr sz="2900" spc="-5" dirty="0">
                <a:latin typeface="Georgia"/>
                <a:cs typeface="Georgia"/>
              </a:rPr>
              <a:t>E</a:t>
            </a:r>
            <a:r>
              <a:rPr sz="2900" dirty="0">
                <a:latin typeface="Georgia"/>
                <a:cs typeface="Georgia"/>
              </a:rPr>
              <a:t>V</a:t>
            </a:r>
            <a:r>
              <a:rPr sz="2900" spc="-20" dirty="0">
                <a:latin typeface="Georgia"/>
                <a:cs typeface="Georgia"/>
              </a:rPr>
              <a:t> </a:t>
            </a:r>
            <a:r>
              <a:rPr sz="2900" dirty="0">
                <a:latin typeface="Georgia"/>
                <a:cs typeface="Georgia"/>
              </a:rPr>
              <a:t>=</a:t>
            </a:r>
            <a:r>
              <a:rPr sz="2900" spc="-25" dirty="0">
                <a:latin typeface="Georgia"/>
                <a:cs typeface="Georgia"/>
              </a:rPr>
              <a:t> </a:t>
            </a:r>
            <a:r>
              <a:rPr sz="2900" dirty="0">
                <a:latin typeface="Georgia"/>
                <a:cs typeface="Georgia"/>
              </a:rPr>
              <a:t>$</a:t>
            </a:r>
            <a:r>
              <a:rPr sz="2900" spc="-25" dirty="0">
                <a:latin typeface="Georgia"/>
                <a:cs typeface="Georgia"/>
              </a:rPr>
              <a:t> </a:t>
            </a:r>
            <a:r>
              <a:rPr sz="2900" dirty="0">
                <a:latin typeface="Georgia"/>
                <a:cs typeface="Georgia"/>
              </a:rPr>
              <a:t>2</a:t>
            </a:r>
            <a:r>
              <a:rPr sz="2900" spc="5" dirty="0">
                <a:latin typeface="Georgia"/>
                <a:cs typeface="Georgia"/>
              </a:rPr>
              <a:t>,</a:t>
            </a:r>
            <a:r>
              <a:rPr sz="2900" spc="-15" dirty="0">
                <a:latin typeface="Georgia"/>
                <a:cs typeface="Georgia"/>
              </a:rPr>
              <a:t>40</a:t>
            </a:r>
            <a:r>
              <a:rPr sz="2900" dirty="0">
                <a:latin typeface="Georgia"/>
                <a:cs typeface="Georgia"/>
              </a:rPr>
              <a:t>0</a:t>
            </a:r>
            <a:endParaRPr sz="290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  <a:spcBef>
                <a:spcPts val="670"/>
              </a:spcBef>
            </a:pPr>
            <a:r>
              <a:rPr sz="2625" baseline="-6349" dirty="0">
                <a:solidFill>
                  <a:srgbClr val="765E54"/>
                </a:solidFill>
                <a:latin typeface="Wingdings"/>
                <a:cs typeface="Wingdings"/>
              </a:rPr>
              <a:t></a:t>
            </a:r>
            <a:r>
              <a:rPr sz="2625" baseline="-6349" dirty="0">
                <a:solidFill>
                  <a:srgbClr val="765E54"/>
                </a:solidFill>
                <a:latin typeface="Times New Roman"/>
                <a:cs typeface="Times New Roman"/>
              </a:rPr>
              <a:t> </a:t>
            </a:r>
            <a:r>
              <a:rPr sz="2625" spc="89" baseline="-6349" dirty="0">
                <a:solidFill>
                  <a:srgbClr val="765E54"/>
                </a:solidFill>
                <a:latin typeface="Times New Roman"/>
                <a:cs typeface="Times New Roman"/>
              </a:rPr>
              <a:t> </a:t>
            </a:r>
            <a:r>
              <a:rPr sz="2900" spc="-10" dirty="0">
                <a:latin typeface="Georgia"/>
                <a:cs typeface="Georgia"/>
              </a:rPr>
              <a:t>A</a:t>
            </a:r>
            <a:r>
              <a:rPr sz="2900" dirty="0">
                <a:latin typeface="Georgia"/>
                <a:cs typeface="Georgia"/>
              </a:rPr>
              <a:t>C</a:t>
            </a:r>
            <a:r>
              <a:rPr sz="2900" spc="-20" dirty="0">
                <a:latin typeface="Georgia"/>
                <a:cs typeface="Georgia"/>
              </a:rPr>
              <a:t> </a:t>
            </a:r>
            <a:r>
              <a:rPr sz="2900" dirty="0">
                <a:latin typeface="Georgia"/>
                <a:cs typeface="Georgia"/>
              </a:rPr>
              <a:t>= $</a:t>
            </a:r>
            <a:r>
              <a:rPr sz="2900" spc="-25" dirty="0">
                <a:latin typeface="Georgia"/>
                <a:cs typeface="Georgia"/>
              </a:rPr>
              <a:t> </a:t>
            </a:r>
            <a:r>
              <a:rPr sz="2900" dirty="0">
                <a:latin typeface="Georgia"/>
                <a:cs typeface="Georgia"/>
              </a:rPr>
              <a:t>2</a:t>
            </a:r>
            <a:r>
              <a:rPr sz="2900" spc="-20" dirty="0">
                <a:latin typeface="Georgia"/>
                <a:cs typeface="Georgia"/>
              </a:rPr>
              <a:t>,</a:t>
            </a:r>
            <a:r>
              <a:rPr sz="2900" dirty="0">
                <a:latin typeface="Georgia"/>
                <a:cs typeface="Georgia"/>
              </a:rPr>
              <a:t>2</a:t>
            </a:r>
            <a:r>
              <a:rPr sz="2900" spc="-15" dirty="0">
                <a:latin typeface="Georgia"/>
                <a:cs typeface="Georgia"/>
              </a:rPr>
              <a:t>0</a:t>
            </a:r>
            <a:r>
              <a:rPr sz="2900" dirty="0">
                <a:latin typeface="Georgia"/>
                <a:cs typeface="Georgia"/>
              </a:rPr>
              <a:t>0</a:t>
            </a:r>
            <a:endParaRPr sz="2900">
              <a:latin typeface="Georgia"/>
              <a:cs typeface="Georg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357876" y="920373"/>
            <a:ext cx="2536825" cy="17068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5600"/>
              </a:lnSpc>
            </a:pPr>
            <a:r>
              <a:rPr sz="1800" spc="-5" dirty="0">
                <a:latin typeface="Comic Sans MS"/>
                <a:cs typeface="Comic Sans MS"/>
              </a:rPr>
              <a:t>T</a:t>
            </a:r>
            <a:r>
              <a:rPr sz="1800" spc="-15" dirty="0">
                <a:latin typeface="Comic Sans MS"/>
                <a:cs typeface="Comic Sans MS"/>
              </a:rPr>
              <a:t>h</a:t>
            </a:r>
            <a:r>
              <a:rPr sz="1800" dirty="0">
                <a:latin typeface="Comic Sans MS"/>
                <a:cs typeface="Comic Sans MS"/>
              </a:rPr>
              <a:t>e</a:t>
            </a:r>
            <a:r>
              <a:rPr sz="1800" spc="-10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g</a:t>
            </a:r>
            <a:r>
              <a:rPr sz="1800" spc="-15" dirty="0">
                <a:latin typeface="Comic Sans MS"/>
                <a:cs typeface="Comic Sans MS"/>
              </a:rPr>
              <a:t>oo</a:t>
            </a:r>
            <a:r>
              <a:rPr sz="1800" dirty="0">
                <a:latin typeface="Comic Sans MS"/>
                <a:cs typeface="Comic Sans MS"/>
              </a:rPr>
              <a:t>d</a:t>
            </a:r>
            <a:r>
              <a:rPr sz="1800" spc="-5" dirty="0">
                <a:latin typeface="Comic Sans MS"/>
                <a:cs typeface="Comic Sans MS"/>
              </a:rPr>
              <a:t> </a:t>
            </a:r>
            <a:r>
              <a:rPr sz="1800" spc="-10" dirty="0">
                <a:latin typeface="Comic Sans MS"/>
                <a:cs typeface="Comic Sans MS"/>
              </a:rPr>
              <a:t>n</a:t>
            </a:r>
            <a:r>
              <a:rPr sz="1800" spc="-5" dirty="0">
                <a:latin typeface="Comic Sans MS"/>
                <a:cs typeface="Comic Sans MS"/>
              </a:rPr>
              <a:t>e</a:t>
            </a:r>
            <a:r>
              <a:rPr sz="1800" spc="10" dirty="0">
                <a:latin typeface="Comic Sans MS"/>
                <a:cs typeface="Comic Sans MS"/>
              </a:rPr>
              <a:t>w</a:t>
            </a:r>
            <a:r>
              <a:rPr sz="1800" dirty="0">
                <a:latin typeface="Comic Sans MS"/>
                <a:cs typeface="Comic Sans MS"/>
              </a:rPr>
              <a:t>s</a:t>
            </a:r>
            <a:r>
              <a:rPr sz="1800" spc="5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is </a:t>
            </a:r>
            <a:r>
              <a:rPr sz="1800" spc="-10" dirty="0">
                <a:latin typeface="Comic Sans MS"/>
                <a:cs typeface="Comic Sans MS"/>
              </a:rPr>
              <a:t>t</a:t>
            </a:r>
            <a:r>
              <a:rPr sz="1800" spc="-15" dirty="0">
                <a:latin typeface="Comic Sans MS"/>
                <a:cs typeface="Comic Sans MS"/>
              </a:rPr>
              <a:t>ha</a:t>
            </a:r>
            <a:r>
              <a:rPr sz="1800" dirty="0">
                <a:latin typeface="Comic Sans MS"/>
                <a:cs typeface="Comic Sans MS"/>
              </a:rPr>
              <a:t>t </a:t>
            </a:r>
            <a:r>
              <a:rPr sz="1800" spc="10" dirty="0">
                <a:latin typeface="Comic Sans MS"/>
                <a:cs typeface="Comic Sans MS"/>
              </a:rPr>
              <a:t>w</a:t>
            </a:r>
            <a:r>
              <a:rPr sz="1800" spc="-30" dirty="0">
                <a:latin typeface="Comic Sans MS"/>
                <a:cs typeface="Comic Sans MS"/>
              </a:rPr>
              <a:t>e</a:t>
            </a:r>
            <a:r>
              <a:rPr sz="1800" spc="10" dirty="0">
                <a:latin typeface="Comic Sans MS"/>
                <a:cs typeface="Comic Sans MS"/>
              </a:rPr>
              <a:t>’</a:t>
            </a:r>
            <a:r>
              <a:rPr sz="1800" spc="-5" dirty="0">
                <a:latin typeface="Comic Sans MS"/>
                <a:cs typeface="Comic Sans MS"/>
              </a:rPr>
              <a:t>r</a:t>
            </a:r>
            <a:r>
              <a:rPr sz="1800" dirty="0">
                <a:latin typeface="Comic Sans MS"/>
                <a:cs typeface="Comic Sans MS"/>
              </a:rPr>
              <a:t>e</a:t>
            </a:r>
            <a:r>
              <a:rPr sz="1800" spc="-5" dirty="0">
                <a:latin typeface="Comic Sans MS"/>
                <a:cs typeface="Comic Sans MS"/>
              </a:rPr>
              <a:t> u</a:t>
            </a:r>
            <a:r>
              <a:rPr sz="1800" spc="-10" dirty="0">
                <a:latin typeface="Comic Sans MS"/>
                <a:cs typeface="Comic Sans MS"/>
              </a:rPr>
              <a:t>n</a:t>
            </a:r>
            <a:r>
              <a:rPr sz="1800" spc="-5" dirty="0">
                <a:latin typeface="Comic Sans MS"/>
                <a:cs typeface="Comic Sans MS"/>
              </a:rPr>
              <a:t>de</a:t>
            </a:r>
            <a:r>
              <a:rPr sz="1800" spc="5" dirty="0">
                <a:latin typeface="Comic Sans MS"/>
                <a:cs typeface="Comic Sans MS"/>
              </a:rPr>
              <a:t>r</a:t>
            </a:r>
            <a:r>
              <a:rPr sz="1800" spc="15" dirty="0">
                <a:latin typeface="Comic Sans MS"/>
                <a:cs typeface="Comic Sans MS"/>
              </a:rPr>
              <a:t>-</a:t>
            </a:r>
            <a:r>
              <a:rPr sz="1800" spc="-5" dirty="0">
                <a:latin typeface="Comic Sans MS"/>
                <a:cs typeface="Comic Sans MS"/>
              </a:rPr>
              <a:t>ru</a:t>
            </a:r>
            <a:r>
              <a:rPr sz="1800" spc="-10" dirty="0">
                <a:latin typeface="Comic Sans MS"/>
                <a:cs typeface="Comic Sans MS"/>
              </a:rPr>
              <a:t>nn</a:t>
            </a:r>
            <a:r>
              <a:rPr sz="1800" dirty="0">
                <a:latin typeface="Comic Sans MS"/>
                <a:cs typeface="Comic Sans MS"/>
              </a:rPr>
              <a:t>i</a:t>
            </a:r>
            <a:r>
              <a:rPr sz="1800" spc="-10" dirty="0">
                <a:latin typeface="Comic Sans MS"/>
                <a:cs typeface="Comic Sans MS"/>
              </a:rPr>
              <a:t>n</a:t>
            </a:r>
            <a:r>
              <a:rPr sz="1800" dirty="0">
                <a:latin typeface="Comic Sans MS"/>
                <a:cs typeface="Comic Sans MS"/>
              </a:rPr>
              <a:t>g</a:t>
            </a:r>
            <a:r>
              <a:rPr sz="1800" spc="-25" dirty="0">
                <a:latin typeface="Comic Sans MS"/>
                <a:cs typeface="Comic Sans MS"/>
              </a:rPr>
              <a:t> </a:t>
            </a:r>
            <a:r>
              <a:rPr sz="1800" spc="-15" dirty="0">
                <a:latin typeface="Comic Sans MS"/>
                <a:cs typeface="Comic Sans MS"/>
              </a:rPr>
              <a:t>o</a:t>
            </a:r>
            <a:r>
              <a:rPr sz="1800" spc="-5" dirty="0">
                <a:latin typeface="Comic Sans MS"/>
                <a:cs typeface="Comic Sans MS"/>
              </a:rPr>
              <a:t>u</a:t>
            </a:r>
            <a:r>
              <a:rPr sz="1800" dirty="0">
                <a:latin typeface="Comic Sans MS"/>
                <a:cs typeface="Comic Sans MS"/>
              </a:rPr>
              <a:t>r </a:t>
            </a:r>
            <a:r>
              <a:rPr sz="1800" spc="5" dirty="0">
                <a:latin typeface="Comic Sans MS"/>
                <a:cs typeface="Comic Sans MS"/>
              </a:rPr>
              <a:t>b</a:t>
            </a:r>
            <a:r>
              <a:rPr sz="1800" spc="-5" dirty="0">
                <a:latin typeface="Comic Sans MS"/>
                <a:cs typeface="Comic Sans MS"/>
              </a:rPr>
              <a:t>ud</a:t>
            </a:r>
            <a:r>
              <a:rPr sz="1800" dirty="0">
                <a:latin typeface="Comic Sans MS"/>
                <a:cs typeface="Comic Sans MS"/>
              </a:rPr>
              <a:t>g</a:t>
            </a:r>
            <a:r>
              <a:rPr sz="1800" spc="-5" dirty="0">
                <a:latin typeface="Comic Sans MS"/>
                <a:cs typeface="Comic Sans MS"/>
              </a:rPr>
              <a:t>e</a:t>
            </a:r>
            <a:r>
              <a:rPr sz="1800" spc="-10" dirty="0">
                <a:latin typeface="Comic Sans MS"/>
                <a:cs typeface="Comic Sans MS"/>
              </a:rPr>
              <a:t>t</a:t>
            </a:r>
            <a:r>
              <a:rPr sz="1800" dirty="0">
                <a:latin typeface="Comic Sans MS"/>
                <a:cs typeface="Comic Sans MS"/>
              </a:rPr>
              <a:t>.</a:t>
            </a:r>
            <a:r>
              <a:rPr sz="1800" spc="-15" dirty="0">
                <a:latin typeface="Comic Sans MS"/>
                <a:cs typeface="Comic Sans MS"/>
              </a:rPr>
              <a:t> </a:t>
            </a:r>
            <a:r>
              <a:rPr sz="1800" spc="-30" dirty="0">
                <a:latin typeface="Comic Sans MS"/>
                <a:cs typeface="Comic Sans MS"/>
              </a:rPr>
              <a:t>W</a:t>
            </a:r>
            <a:r>
              <a:rPr sz="1800" spc="-5" dirty="0">
                <a:latin typeface="Comic Sans MS"/>
                <a:cs typeface="Comic Sans MS"/>
              </a:rPr>
              <a:t>e</a:t>
            </a:r>
            <a:r>
              <a:rPr sz="1800" spc="10" dirty="0">
                <a:latin typeface="Comic Sans MS"/>
                <a:cs typeface="Comic Sans MS"/>
              </a:rPr>
              <a:t>’</a:t>
            </a:r>
            <a:r>
              <a:rPr sz="1800" spc="-5" dirty="0">
                <a:latin typeface="Comic Sans MS"/>
                <a:cs typeface="Comic Sans MS"/>
              </a:rPr>
              <a:t>r</a:t>
            </a:r>
            <a:r>
              <a:rPr sz="1800" dirty="0">
                <a:latin typeface="Comic Sans MS"/>
                <a:cs typeface="Comic Sans MS"/>
              </a:rPr>
              <a:t>e</a:t>
            </a:r>
            <a:r>
              <a:rPr sz="1800" spc="-5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g</a:t>
            </a:r>
            <a:r>
              <a:rPr sz="1800" spc="-5" dirty="0">
                <a:latin typeface="Comic Sans MS"/>
                <a:cs typeface="Comic Sans MS"/>
              </a:rPr>
              <a:t>e</a:t>
            </a:r>
            <a:r>
              <a:rPr sz="1800" spc="10" dirty="0">
                <a:latin typeface="Comic Sans MS"/>
                <a:cs typeface="Comic Sans MS"/>
              </a:rPr>
              <a:t>t</a:t>
            </a:r>
            <a:r>
              <a:rPr sz="1800" spc="-10" dirty="0">
                <a:latin typeface="Comic Sans MS"/>
                <a:cs typeface="Comic Sans MS"/>
              </a:rPr>
              <a:t>t</a:t>
            </a:r>
            <a:r>
              <a:rPr sz="1800" dirty="0">
                <a:latin typeface="Comic Sans MS"/>
                <a:cs typeface="Comic Sans MS"/>
              </a:rPr>
              <a:t>i</a:t>
            </a:r>
            <a:r>
              <a:rPr sz="1800" spc="-10" dirty="0">
                <a:latin typeface="Comic Sans MS"/>
                <a:cs typeface="Comic Sans MS"/>
              </a:rPr>
              <a:t>n</a:t>
            </a:r>
            <a:r>
              <a:rPr sz="1800" dirty="0">
                <a:latin typeface="Comic Sans MS"/>
                <a:cs typeface="Comic Sans MS"/>
              </a:rPr>
              <a:t>g</a:t>
            </a:r>
            <a:endParaRPr sz="1800">
              <a:latin typeface="Comic Sans MS"/>
              <a:cs typeface="Comic Sans MS"/>
            </a:endParaRPr>
          </a:p>
          <a:p>
            <a:pPr marL="12700" marR="347980" algn="just">
              <a:lnSpc>
                <a:spcPct val="100000"/>
              </a:lnSpc>
            </a:pPr>
            <a:r>
              <a:rPr sz="1800" spc="-5" dirty="0">
                <a:latin typeface="Comic Sans MS"/>
                <a:cs typeface="Comic Sans MS"/>
              </a:rPr>
              <a:t>$</a:t>
            </a:r>
            <a:r>
              <a:rPr sz="1800" dirty="0">
                <a:latin typeface="Comic Sans MS"/>
                <a:cs typeface="Comic Sans MS"/>
              </a:rPr>
              <a:t>1</a:t>
            </a:r>
            <a:r>
              <a:rPr sz="1800" spc="-20" dirty="0">
                <a:latin typeface="Comic Sans MS"/>
                <a:cs typeface="Comic Sans MS"/>
              </a:rPr>
              <a:t>.</a:t>
            </a:r>
            <a:r>
              <a:rPr sz="1800" dirty="0">
                <a:latin typeface="Comic Sans MS"/>
                <a:cs typeface="Comic Sans MS"/>
              </a:rPr>
              <a:t>09 </a:t>
            </a:r>
            <a:r>
              <a:rPr sz="1800" spc="10" dirty="0">
                <a:latin typeface="Comic Sans MS"/>
                <a:cs typeface="Comic Sans MS"/>
              </a:rPr>
              <a:t>w</a:t>
            </a:r>
            <a:r>
              <a:rPr sz="1800" spc="-15" dirty="0">
                <a:latin typeface="Comic Sans MS"/>
                <a:cs typeface="Comic Sans MS"/>
              </a:rPr>
              <a:t>o</a:t>
            </a:r>
            <a:r>
              <a:rPr sz="1800" spc="-5" dirty="0">
                <a:latin typeface="Comic Sans MS"/>
                <a:cs typeface="Comic Sans MS"/>
              </a:rPr>
              <a:t>r</a:t>
            </a:r>
            <a:r>
              <a:rPr sz="1800" spc="-10" dirty="0">
                <a:latin typeface="Comic Sans MS"/>
                <a:cs typeface="Comic Sans MS"/>
              </a:rPr>
              <a:t>t</a:t>
            </a:r>
            <a:r>
              <a:rPr sz="1800" dirty="0">
                <a:latin typeface="Comic Sans MS"/>
                <a:cs typeface="Comic Sans MS"/>
              </a:rPr>
              <a:t>h</a:t>
            </a:r>
            <a:r>
              <a:rPr sz="1800" spc="-10" dirty="0">
                <a:latin typeface="Comic Sans MS"/>
                <a:cs typeface="Comic Sans MS"/>
              </a:rPr>
              <a:t> </a:t>
            </a:r>
            <a:r>
              <a:rPr sz="1800" spc="-15" dirty="0">
                <a:latin typeface="Comic Sans MS"/>
                <a:cs typeface="Comic Sans MS"/>
              </a:rPr>
              <a:t>o</a:t>
            </a:r>
            <a:r>
              <a:rPr sz="1800" dirty="0">
                <a:latin typeface="Comic Sans MS"/>
                <a:cs typeface="Comic Sans MS"/>
              </a:rPr>
              <a:t>f</a:t>
            </a:r>
            <a:r>
              <a:rPr sz="1800" spc="-15" dirty="0">
                <a:latin typeface="Comic Sans MS"/>
                <a:cs typeface="Comic Sans MS"/>
              </a:rPr>
              <a:t> </a:t>
            </a:r>
            <a:r>
              <a:rPr sz="1800" spc="10" dirty="0">
                <a:latin typeface="Comic Sans MS"/>
                <a:cs typeface="Comic Sans MS"/>
              </a:rPr>
              <a:t>w</a:t>
            </a:r>
            <a:r>
              <a:rPr sz="1800" spc="-15" dirty="0">
                <a:latin typeface="Comic Sans MS"/>
                <a:cs typeface="Comic Sans MS"/>
              </a:rPr>
              <a:t>o</a:t>
            </a:r>
            <a:r>
              <a:rPr sz="1800" spc="-5" dirty="0">
                <a:latin typeface="Comic Sans MS"/>
                <a:cs typeface="Comic Sans MS"/>
              </a:rPr>
              <a:t>r</a:t>
            </a:r>
            <a:r>
              <a:rPr sz="1800" dirty="0">
                <a:latin typeface="Comic Sans MS"/>
                <a:cs typeface="Comic Sans MS"/>
              </a:rPr>
              <a:t>k </a:t>
            </a:r>
            <a:r>
              <a:rPr sz="1800" spc="-5" dirty="0">
                <a:latin typeface="Comic Sans MS"/>
                <a:cs typeface="Comic Sans MS"/>
              </a:rPr>
              <a:t>d</a:t>
            </a:r>
            <a:r>
              <a:rPr sz="1800" spc="-15" dirty="0">
                <a:latin typeface="Comic Sans MS"/>
                <a:cs typeface="Comic Sans MS"/>
              </a:rPr>
              <a:t>o</a:t>
            </a:r>
            <a:r>
              <a:rPr sz="1800" spc="-10" dirty="0">
                <a:latin typeface="Comic Sans MS"/>
                <a:cs typeface="Comic Sans MS"/>
              </a:rPr>
              <a:t>n</a:t>
            </a:r>
            <a:r>
              <a:rPr sz="1800" dirty="0">
                <a:latin typeface="Comic Sans MS"/>
                <a:cs typeface="Comic Sans MS"/>
              </a:rPr>
              <a:t>e</a:t>
            </a:r>
            <a:r>
              <a:rPr sz="1800" spc="-10" dirty="0">
                <a:latin typeface="Comic Sans MS"/>
                <a:cs typeface="Comic Sans MS"/>
              </a:rPr>
              <a:t> </a:t>
            </a:r>
            <a:r>
              <a:rPr sz="1800" spc="15" dirty="0">
                <a:latin typeface="Comic Sans MS"/>
                <a:cs typeface="Comic Sans MS"/>
              </a:rPr>
              <a:t>f</a:t>
            </a:r>
            <a:r>
              <a:rPr sz="1800" spc="-15" dirty="0">
                <a:latin typeface="Comic Sans MS"/>
                <a:cs typeface="Comic Sans MS"/>
              </a:rPr>
              <a:t>o</a:t>
            </a:r>
            <a:r>
              <a:rPr sz="1800" dirty="0">
                <a:latin typeface="Comic Sans MS"/>
                <a:cs typeface="Comic Sans MS"/>
              </a:rPr>
              <a:t>r</a:t>
            </a:r>
            <a:r>
              <a:rPr sz="1800" spc="-5" dirty="0">
                <a:latin typeface="Comic Sans MS"/>
                <a:cs typeface="Comic Sans MS"/>
              </a:rPr>
              <a:t> e</a:t>
            </a:r>
            <a:r>
              <a:rPr sz="1800" spc="-15" dirty="0">
                <a:latin typeface="Comic Sans MS"/>
                <a:cs typeface="Comic Sans MS"/>
              </a:rPr>
              <a:t>a</a:t>
            </a:r>
            <a:r>
              <a:rPr sz="1800" spc="5" dirty="0">
                <a:latin typeface="Comic Sans MS"/>
                <a:cs typeface="Comic Sans MS"/>
              </a:rPr>
              <a:t>c</a:t>
            </a:r>
            <a:r>
              <a:rPr sz="1800" dirty="0">
                <a:latin typeface="Comic Sans MS"/>
                <a:cs typeface="Comic Sans MS"/>
              </a:rPr>
              <a:t>h</a:t>
            </a:r>
            <a:r>
              <a:rPr sz="1800" spc="-15" dirty="0">
                <a:latin typeface="Comic Sans MS"/>
                <a:cs typeface="Comic Sans MS"/>
              </a:rPr>
              <a:t> </a:t>
            </a:r>
            <a:r>
              <a:rPr sz="1800" spc="-5" dirty="0">
                <a:latin typeface="Comic Sans MS"/>
                <a:cs typeface="Comic Sans MS"/>
              </a:rPr>
              <a:t>$</a:t>
            </a:r>
            <a:r>
              <a:rPr sz="1800" dirty="0">
                <a:latin typeface="Comic Sans MS"/>
                <a:cs typeface="Comic Sans MS"/>
              </a:rPr>
              <a:t>1</a:t>
            </a:r>
            <a:r>
              <a:rPr sz="1800" spc="-20" dirty="0">
                <a:latin typeface="Comic Sans MS"/>
                <a:cs typeface="Comic Sans MS"/>
              </a:rPr>
              <a:t>.</a:t>
            </a:r>
            <a:r>
              <a:rPr sz="1800" dirty="0">
                <a:latin typeface="Comic Sans MS"/>
                <a:cs typeface="Comic Sans MS"/>
              </a:rPr>
              <a:t>00 </a:t>
            </a:r>
            <a:r>
              <a:rPr sz="1800" spc="10" dirty="0">
                <a:latin typeface="Comic Sans MS"/>
                <a:cs typeface="Comic Sans MS"/>
              </a:rPr>
              <a:t>w</a:t>
            </a:r>
            <a:r>
              <a:rPr sz="1800" spc="-30" dirty="0">
                <a:latin typeface="Comic Sans MS"/>
                <a:cs typeface="Comic Sans MS"/>
              </a:rPr>
              <a:t>e</a:t>
            </a:r>
            <a:r>
              <a:rPr sz="1800" spc="10" dirty="0">
                <a:latin typeface="Comic Sans MS"/>
                <a:cs typeface="Comic Sans MS"/>
              </a:rPr>
              <a:t>’</a:t>
            </a:r>
            <a:r>
              <a:rPr sz="1800" spc="-5" dirty="0">
                <a:latin typeface="Comic Sans MS"/>
                <a:cs typeface="Comic Sans MS"/>
              </a:rPr>
              <a:t>r</a:t>
            </a:r>
            <a:r>
              <a:rPr sz="1800" dirty="0">
                <a:latin typeface="Comic Sans MS"/>
                <a:cs typeface="Comic Sans MS"/>
              </a:rPr>
              <a:t>e</a:t>
            </a:r>
            <a:r>
              <a:rPr sz="1800" spc="-5" dirty="0">
                <a:latin typeface="Comic Sans MS"/>
                <a:cs typeface="Comic Sans MS"/>
              </a:rPr>
              <a:t> </a:t>
            </a:r>
            <a:r>
              <a:rPr sz="1800" spc="5" dirty="0">
                <a:latin typeface="Comic Sans MS"/>
                <a:cs typeface="Comic Sans MS"/>
              </a:rPr>
              <a:t>s</a:t>
            </a:r>
            <a:r>
              <a:rPr sz="1800" spc="-10" dirty="0">
                <a:latin typeface="Comic Sans MS"/>
                <a:cs typeface="Comic Sans MS"/>
              </a:rPr>
              <a:t>p</a:t>
            </a:r>
            <a:r>
              <a:rPr sz="1800" spc="-5" dirty="0">
                <a:latin typeface="Comic Sans MS"/>
                <a:cs typeface="Comic Sans MS"/>
              </a:rPr>
              <a:t>e</a:t>
            </a:r>
            <a:r>
              <a:rPr sz="1800" spc="-10" dirty="0">
                <a:latin typeface="Comic Sans MS"/>
                <a:cs typeface="Comic Sans MS"/>
              </a:rPr>
              <a:t>n</a:t>
            </a:r>
            <a:r>
              <a:rPr sz="1800" spc="-5" dirty="0">
                <a:latin typeface="Comic Sans MS"/>
                <a:cs typeface="Comic Sans MS"/>
              </a:rPr>
              <a:t>d</a:t>
            </a:r>
            <a:r>
              <a:rPr sz="1800" dirty="0">
                <a:latin typeface="Comic Sans MS"/>
                <a:cs typeface="Comic Sans MS"/>
              </a:rPr>
              <a:t>i</a:t>
            </a:r>
            <a:r>
              <a:rPr sz="1800" spc="-10" dirty="0">
                <a:latin typeface="Comic Sans MS"/>
                <a:cs typeface="Comic Sans MS"/>
              </a:rPr>
              <a:t>n</a:t>
            </a:r>
            <a:r>
              <a:rPr sz="1800" dirty="0">
                <a:latin typeface="Comic Sans MS"/>
                <a:cs typeface="Comic Sans MS"/>
              </a:rPr>
              <a:t>g.</a:t>
            </a:r>
            <a:endParaRPr sz="1800">
              <a:latin typeface="Comic Sans MS"/>
              <a:cs typeface="Comic Sans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16939" y="4354576"/>
            <a:ext cx="3832860" cy="11918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649605" algn="l"/>
                <a:tab pos="2971800" algn="l"/>
              </a:tabLst>
            </a:pPr>
            <a:r>
              <a:rPr sz="2600" spc="-15" dirty="0">
                <a:latin typeface="Arial"/>
                <a:cs typeface="Arial"/>
              </a:rPr>
              <a:t>C</a:t>
            </a:r>
            <a:r>
              <a:rPr sz="2600" spc="-10" dirty="0">
                <a:latin typeface="Arial"/>
                <a:cs typeface="Arial"/>
              </a:rPr>
              <a:t>V</a:t>
            </a:r>
            <a:r>
              <a:rPr sz="2600" dirty="0">
                <a:latin typeface="Arial"/>
                <a:cs typeface="Arial"/>
              </a:rPr>
              <a:t>	</a:t>
            </a:r>
            <a:r>
              <a:rPr sz="2600" spc="-5" dirty="0">
                <a:latin typeface="Arial"/>
                <a:cs typeface="Arial"/>
              </a:rPr>
              <a:t>= $</a:t>
            </a:r>
            <a:r>
              <a:rPr sz="2600" spc="20" dirty="0">
                <a:latin typeface="Arial"/>
                <a:cs typeface="Arial"/>
              </a:rPr>
              <a:t> </a:t>
            </a:r>
            <a:r>
              <a:rPr sz="2600" spc="-10" dirty="0">
                <a:latin typeface="Arial"/>
                <a:cs typeface="Arial"/>
              </a:rPr>
              <a:t>200</a:t>
            </a:r>
            <a:r>
              <a:rPr sz="2600" spc="-5" dirty="0">
                <a:latin typeface="Arial"/>
                <a:cs typeface="Arial"/>
              </a:rPr>
              <a:t>;</a:t>
            </a:r>
            <a:r>
              <a:rPr sz="2600" dirty="0">
                <a:latin typeface="Arial"/>
                <a:cs typeface="Arial"/>
              </a:rPr>
              <a:t> </a:t>
            </a:r>
            <a:r>
              <a:rPr sz="2600" spc="0" dirty="0">
                <a:latin typeface="Arial"/>
                <a:cs typeface="Arial"/>
              </a:rPr>
              <a:t>C</a:t>
            </a:r>
            <a:r>
              <a:rPr sz="2600" spc="-10" dirty="0">
                <a:latin typeface="Arial"/>
                <a:cs typeface="Arial"/>
              </a:rPr>
              <a:t>V</a:t>
            </a:r>
            <a:r>
              <a:rPr sz="2600" spc="-25" dirty="0">
                <a:latin typeface="Arial"/>
                <a:cs typeface="Arial"/>
              </a:rPr>
              <a:t> </a:t>
            </a:r>
            <a:r>
              <a:rPr sz="2600" spc="-10" dirty="0">
                <a:latin typeface="Arial"/>
                <a:cs typeface="Arial"/>
              </a:rPr>
              <a:t>%</a:t>
            </a:r>
            <a:r>
              <a:rPr sz="2600" dirty="0">
                <a:latin typeface="Arial"/>
                <a:cs typeface="Arial"/>
              </a:rPr>
              <a:t>	</a:t>
            </a:r>
            <a:r>
              <a:rPr sz="2600" spc="-5" dirty="0">
                <a:latin typeface="Arial"/>
                <a:cs typeface="Arial"/>
              </a:rPr>
              <a:t>=</a:t>
            </a:r>
            <a:r>
              <a:rPr sz="2600" spc="-30" dirty="0">
                <a:latin typeface="Arial"/>
                <a:cs typeface="Arial"/>
              </a:rPr>
              <a:t> </a:t>
            </a:r>
            <a:r>
              <a:rPr sz="2600" spc="-5" dirty="0">
                <a:latin typeface="Arial"/>
                <a:cs typeface="Arial"/>
              </a:rPr>
              <a:t>8 </a:t>
            </a:r>
            <a:r>
              <a:rPr sz="2600" spc="-10" dirty="0">
                <a:latin typeface="Arial"/>
                <a:cs typeface="Arial"/>
              </a:rPr>
              <a:t>%</a:t>
            </a:r>
            <a:endParaRPr sz="2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4"/>
              </a:spcBef>
            </a:pPr>
            <a:endParaRPr sz="26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600" spc="-15" dirty="0">
                <a:latin typeface="Arial"/>
                <a:cs typeface="Arial"/>
              </a:rPr>
              <a:t>C</a:t>
            </a:r>
            <a:r>
              <a:rPr sz="2600" spc="-20" dirty="0">
                <a:latin typeface="Arial"/>
                <a:cs typeface="Arial"/>
              </a:rPr>
              <a:t>P</a:t>
            </a:r>
            <a:r>
              <a:rPr sz="2600" spc="-5" dirty="0">
                <a:latin typeface="Arial"/>
                <a:cs typeface="Arial"/>
              </a:rPr>
              <a:t>I</a:t>
            </a:r>
            <a:r>
              <a:rPr sz="2600" spc="-20" dirty="0">
                <a:latin typeface="Arial"/>
                <a:cs typeface="Arial"/>
              </a:rPr>
              <a:t> </a:t>
            </a:r>
            <a:r>
              <a:rPr sz="2600" spc="-5" dirty="0">
                <a:latin typeface="Arial"/>
                <a:cs typeface="Arial"/>
              </a:rPr>
              <a:t>= </a:t>
            </a:r>
            <a:r>
              <a:rPr sz="2600" spc="-10" dirty="0">
                <a:latin typeface="Arial"/>
                <a:cs typeface="Arial"/>
              </a:rPr>
              <a:t>1</a:t>
            </a:r>
            <a:r>
              <a:rPr sz="2600" spc="-5" dirty="0">
                <a:latin typeface="Arial"/>
                <a:cs typeface="Arial"/>
              </a:rPr>
              <a:t>.</a:t>
            </a:r>
            <a:r>
              <a:rPr sz="2600" spc="5" dirty="0">
                <a:latin typeface="Arial"/>
                <a:cs typeface="Arial"/>
              </a:rPr>
              <a:t>0</a:t>
            </a:r>
            <a:r>
              <a:rPr sz="2600" spc="-5" dirty="0">
                <a:latin typeface="Arial"/>
                <a:cs typeface="Arial"/>
              </a:rPr>
              <a:t>9</a:t>
            </a:r>
            <a:endParaRPr sz="26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16939" y="6296152"/>
            <a:ext cx="221615" cy="2241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15" dirty="0">
                <a:solidFill>
                  <a:srgbClr val="A07B35"/>
                </a:solidFill>
                <a:latin typeface="Arial"/>
                <a:cs typeface="Arial"/>
              </a:rPr>
              <a:t>5</a:t>
            </a:r>
            <a:r>
              <a:rPr sz="1400" spc="-5" dirty="0">
                <a:solidFill>
                  <a:srgbClr val="A07B35"/>
                </a:solidFill>
                <a:latin typeface="Arial"/>
                <a:cs typeface="Arial"/>
              </a:rPr>
              <a:t>3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821939" y="166623"/>
            <a:ext cx="1624330" cy="6794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0" dirty="0"/>
              <a:t>C</a:t>
            </a:r>
            <a:r>
              <a:rPr spc="-15" dirty="0"/>
              <a:t>a</a:t>
            </a:r>
            <a:r>
              <a:rPr spc="-10" dirty="0"/>
              <a:t>s</a:t>
            </a:r>
            <a:r>
              <a:rPr spc="-5" dirty="0"/>
              <a:t>e</a:t>
            </a:r>
            <a:r>
              <a:rPr dirty="0"/>
              <a:t> </a:t>
            </a:r>
            <a:r>
              <a:rPr spc="-5" dirty="0"/>
              <a:t>4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4558791" y="6141218"/>
            <a:ext cx="247015" cy="354965"/>
          </a:xfrm>
          <a:prstGeom prst="rect">
            <a:avLst/>
          </a:prstGeom>
        </p:spPr>
        <p:txBody>
          <a:bodyPr vert="horz" wrap="square" lIns="0" tIns="13017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25"/>
              </a:spcBef>
            </a:pPr>
            <a:fld id="{81D60167-4931-47E6-BA6A-407CBD079E47}" type="slidenum">
              <a:rPr sz="1400" spc="-5" dirty="0">
                <a:solidFill>
                  <a:srgbClr val="A07B35"/>
                </a:solidFill>
                <a:latin typeface="Arial"/>
                <a:cs typeface="Arial"/>
              </a:rPr>
              <a:t>55</a:t>
            </a:fld>
            <a:endParaRPr sz="1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90675" y="2473960"/>
            <a:ext cx="2021205" cy="124650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2000" spc="-15" dirty="0">
                <a:latin typeface="Comic Sans MS"/>
                <a:cs typeface="Comic Sans MS"/>
              </a:rPr>
              <a:t>I</a:t>
            </a:r>
            <a:r>
              <a:rPr sz="2000" spc="-5" dirty="0">
                <a:latin typeface="Comic Sans MS"/>
                <a:cs typeface="Comic Sans MS"/>
              </a:rPr>
              <a:t>n</a:t>
            </a:r>
            <a:r>
              <a:rPr sz="2000" spc="-10" dirty="0">
                <a:latin typeface="Comic Sans MS"/>
                <a:cs typeface="Comic Sans MS"/>
              </a:rPr>
              <a:t> th</a:t>
            </a:r>
            <a:r>
              <a:rPr sz="2000" spc="5" dirty="0">
                <a:latin typeface="Comic Sans MS"/>
                <a:cs typeface="Comic Sans MS"/>
              </a:rPr>
              <a:t>i</a:t>
            </a:r>
            <a:r>
              <a:rPr sz="2000" spc="-5" dirty="0">
                <a:latin typeface="Comic Sans MS"/>
                <a:cs typeface="Comic Sans MS"/>
              </a:rPr>
              <a:t>s</a:t>
            </a:r>
            <a:r>
              <a:rPr sz="2000" spc="-30" dirty="0">
                <a:latin typeface="Comic Sans MS"/>
                <a:cs typeface="Comic Sans MS"/>
              </a:rPr>
              <a:t> </a:t>
            </a:r>
            <a:r>
              <a:rPr sz="2000" spc="-5" dirty="0">
                <a:latin typeface="Comic Sans MS"/>
                <a:cs typeface="Comic Sans MS"/>
              </a:rPr>
              <a:t>c</a:t>
            </a:r>
            <a:r>
              <a:rPr sz="2000" spc="-20" dirty="0">
                <a:latin typeface="Comic Sans MS"/>
                <a:cs typeface="Comic Sans MS"/>
              </a:rPr>
              <a:t>a</a:t>
            </a:r>
            <a:r>
              <a:rPr sz="2000" spc="0" dirty="0">
                <a:latin typeface="Comic Sans MS"/>
                <a:cs typeface="Comic Sans MS"/>
              </a:rPr>
              <a:t>s</a:t>
            </a:r>
            <a:r>
              <a:rPr sz="2000" spc="-20" dirty="0">
                <a:latin typeface="Comic Sans MS"/>
                <a:cs typeface="Comic Sans MS"/>
              </a:rPr>
              <a:t>e</a:t>
            </a:r>
            <a:r>
              <a:rPr sz="2000" spc="-5" dirty="0">
                <a:latin typeface="Comic Sans MS"/>
                <a:cs typeface="Comic Sans MS"/>
              </a:rPr>
              <a:t>,</a:t>
            </a:r>
            <a:r>
              <a:rPr sz="2000" spc="10" dirty="0">
                <a:latin typeface="Comic Sans MS"/>
                <a:cs typeface="Comic Sans MS"/>
              </a:rPr>
              <a:t> </a:t>
            </a:r>
            <a:r>
              <a:rPr sz="2000" spc="-10" dirty="0">
                <a:latin typeface="Comic Sans MS"/>
                <a:cs typeface="Comic Sans MS"/>
              </a:rPr>
              <a:t>t</a:t>
            </a:r>
            <a:r>
              <a:rPr sz="2000" spc="10" dirty="0">
                <a:latin typeface="Comic Sans MS"/>
                <a:cs typeface="Comic Sans MS"/>
              </a:rPr>
              <a:t>h</a:t>
            </a:r>
            <a:r>
              <a:rPr sz="2000" spc="-5" dirty="0">
                <a:latin typeface="Comic Sans MS"/>
                <a:cs typeface="Comic Sans MS"/>
              </a:rPr>
              <a:t>e</a:t>
            </a:r>
            <a:endParaRPr sz="2000">
              <a:latin typeface="Comic Sans MS"/>
              <a:cs typeface="Comic Sans MS"/>
            </a:endParaRPr>
          </a:p>
          <a:p>
            <a:pPr marL="12700" marR="5080">
              <a:lnSpc>
                <a:spcPct val="100000"/>
              </a:lnSpc>
              <a:spcBef>
                <a:spcPts val="70"/>
              </a:spcBef>
            </a:pPr>
            <a:r>
              <a:rPr sz="2000" spc="-35" dirty="0">
                <a:latin typeface="Comic Sans MS"/>
                <a:cs typeface="Comic Sans MS"/>
              </a:rPr>
              <a:t>w</a:t>
            </a:r>
            <a:r>
              <a:rPr sz="2000" spc="-5" dirty="0">
                <a:latin typeface="Comic Sans MS"/>
                <a:cs typeface="Comic Sans MS"/>
              </a:rPr>
              <a:t>o</a:t>
            </a:r>
            <a:r>
              <a:rPr sz="2000" spc="10" dirty="0">
                <a:latin typeface="Comic Sans MS"/>
                <a:cs typeface="Comic Sans MS"/>
              </a:rPr>
              <a:t>r</a:t>
            </a:r>
            <a:r>
              <a:rPr sz="2000" spc="-5" dirty="0">
                <a:latin typeface="Comic Sans MS"/>
                <a:cs typeface="Comic Sans MS"/>
              </a:rPr>
              <a:t>k</a:t>
            </a:r>
            <a:r>
              <a:rPr sz="2000" spc="-10" dirty="0">
                <a:latin typeface="Comic Sans MS"/>
                <a:cs typeface="Comic Sans MS"/>
              </a:rPr>
              <a:t> </a:t>
            </a:r>
            <a:r>
              <a:rPr sz="2000" spc="-15" dirty="0">
                <a:latin typeface="Comic Sans MS"/>
                <a:cs typeface="Comic Sans MS"/>
              </a:rPr>
              <a:t>i</a:t>
            </a:r>
            <a:r>
              <a:rPr sz="2000" spc="-5" dirty="0">
                <a:latin typeface="Comic Sans MS"/>
                <a:cs typeface="Comic Sans MS"/>
              </a:rPr>
              <a:t>s</a:t>
            </a:r>
            <a:r>
              <a:rPr sz="2000" spc="-10" dirty="0">
                <a:latin typeface="Comic Sans MS"/>
                <a:cs typeface="Comic Sans MS"/>
              </a:rPr>
              <a:t> </a:t>
            </a:r>
            <a:r>
              <a:rPr sz="2000" spc="-20" dirty="0">
                <a:latin typeface="Comic Sans MS"/>
                <a:cs typeface="Comic Sans MS"/>
              </a:rPr>
              <a:t>n</a:t>
            </a:r>
            <a:r>
              <a:rPr sz="2000" spc="-5" dirty="0">
                <a:latin typeface="Comic Sans MS"/>
                <a:cs typeface="Comic Sans MS"/>
              </a:rPr>
              <a:t>ot</a:t>
            </a:r>
            <a:r>
              <a:rPr sz="2000" spc="5" dirty="0">
                <a:latin typeface="Comic Sans MS"/>
                <a:cs typeface="Comic Sans MS"/>
              </a:rPr>
              <a:t> </a:t>
            </a:r>
            <a:r>
              <a:rPr sz="2000" spc="-15" dirty="0">
                <a:latin typeface="Comic Sans MS"/>
                <a:cs typeface="Comic Sans MS"/>
              </a:rPr>
              <a:t>b</a:t>
            </a:r>
            <a:r>
              <a:rPr sz="2000" dirty="0">
                <a:latin typeface="Comic Sans MS"/>
                <a:cs typeface="Comic Sans MS"/>
              </a:rPr>
              <a:t>e</a:t>
            </a:r>
            <a:r>
              <a:rPr sz="2000" spc="-15" dirty="0">
                <a:latin typeface="Comic Sans MS"/>
                <a:cs typeface="Comic Sans MS"/>
              </a:rPr>
              <a:t>i</a:t>
            </a:r>
            <a:r>
              <a:rPr sz="2000" spc="0" dirty="0">
                <a:latin typeface="Comic Sans MS"/>
                <a:cs typeface="Comic Sans MS"/>
              </a:rPr>
              <a:t>n</a:t>
            </a:r>
            <a:r>
              <a:rPr sz="2000" spc="-5" dirty="0">
                <a:latin typeface="Comic Sans MS"/>
                <a:cs typeface="Comic Sans MS"/>
              </a:rPr>
              <a:t>g </a:t>
            </a:r>
            <a:r>
              <a:rPr sz="2000" spc="-20" dirty="0">
                <a:latin typeface="Comic Sans MS"/>
                <a:cs typeface="Comic Sans MS"/>
              </a:rPr>
              <a:t>a</a:t>
            </a:r>
            <a:r>
              <a:rPr sz="2000" spc="-5" dirty="0">
                <a:latin typeface="Comic Sans MS"/>
                <a:cs typeface="Comic Sans MS"/>
              </a:rPr>
              <a:t>cco</a:t>
            </a:r>
            <a:r>
              <a:rPr sz="2000" spc="-25" dirty="0">
                <a:latin typeface="Comic Sans MS"/>
                <a:cs typeface="Comic Sans MS"/>
              </a:rPr>
              <a:t>mp</a:t>
            </a:r>
            <a:r>
              <a:rPr sz="2000" spc="20" dirty="0">
                <a:latin typeface="Comic Sans MS"/>
                <a:cs typeface="Comic Sans MS"/>
              </a:rPr>
              <a:t>l</a:t>
            </a:r>
            <a:r>
              <a:rPr sz="2000" spc="-15" dirty="0">
                <a:latin typeface="Comic Sans MS"/>
                <a:cs typeface="Comic Sans MS"/>
              </a:rPr>
              <a:t>i</a:t>
            </a:r>
            <a:r>
              <a:rPr sz="2000" spc="-20" dirty="0">
                <a:latin typeface="Comic Sans MS"/>
                <a:cs typeface="Comic Sans MS"/>
              </a:rPr>
              <a:t>s</a:t>
            </a:r>
            <a:r>
              <a:rPr sz="2000" spc="10" dirty="0">
                <a:latin typeface="Comic Sans MS"/>
                <a:cs typeface="Comic Sans MS"/>
              </a:rPr>
              <a:t>h</a:t>
            </a:r>
            <a:r>
              <a:rPr sz="2000" spc="-20" dirty="0">
                <a:latin typeface="Comic Sans MS"/>
                <a:cs typeface="Comic Sans MS"/>
              </a:rPr>
              <a:t>e</a:t>
            </a:r>
            <a:r>
              <a:rPr sz="2000" spc="-5" dirty="0">
                <a:latin typeface="Comic Sans MS"/>
                <a:cs typeface="Comic Sans MS"/>
              </a:rPr>
              <a:t>d</a:t>
            </a:r>
            <a:r>
              <a:rPr sz="2000" spc="15" dirty="0">
                <a:latin typeface="Comic Sans MS"/>
                <a:cs typeface="Comic Sans MS"/>
              </a:rPr>
              <a:t> </a:t>
            </a:r>
            <a:r>
              <a:rPr sz="2000" spc="-5" dirty="0">
                <a:latin typeface="Comic Sans MS"/>
                <a:cs typeface="Comic Sans MS"/>
              </a:rPr>
              <a:t>on </a:t>
            </a:r>
            <a:r>
              <a:rPr sz="2000" spc="-20" dirty="0">
                <a:latin typeface="Comic Sans MS"/>
                <a:cs typeface="Comic Sans MS"/>
              </a:rPr>
              <a:t>s</a:t>
            </a:r>
            <a:r>
              <a:rPr sz="2000" spc="-5" dirty="0">
                <a:latin typeface="Comic Sans MS"/>
                <a:cs typeface="Comic Sans MS"/>
              </a:rPr>
              <a:t>c</a:t>
            </a:r>
            <a:r>
              <a:rPr sz="2000" spc="-10" dirty="0">
                <a:latin typeface="Comic Sans MS"/>
                <a:cs typeface="Comic Sans MS"/>
              </a:rPr>
              <a:t>h</a:t>
            </a:r>
            <a:r>
              <a:rPr sz="2000" spc="-20" dirty="0">
                <a:latin typeface="Comic Sans MS"/>
                <a:cs typeface="Comic Sans MS"/>
              </a:rPr>
              <a:t>e</a:t>
            </a:r>
            <a:r>
              <a:rPr sz="2000" spc="-5" dirty="0">
                <a:latin typeface="Comic Sans MS"/>
                <a:cs typeface="Comic Sans MS"/>
              </a:rPr>
              <a:t>d</a:t>
            </a:r>
            <a:r>
              <a:rPr sz="2000" spc="-15" dirty="0">
                <a:latin typeface="Comic Sans MS"/>
                <a:cs typeface="Comic Sans MS"/>
              </a:rPr>
              <a:t>u</a:t>
            </a:r>
            <a:r>
              <a:rPr sz="2000" spc="20" dirty="0">
                <a:latin typeface="Comic Sans MS"/>
                <a:cs typeface="Comic Sans MS"/>
              </a:rPr>
              <a:t>l</a:t>
            </a:r>
            <a:r>
              <a:rPr sz="2000" spc="-20" dirty="0">
                <a:latin typeface="Comic Sans MS"/>
                <a:cs typeface="Comic Sans MS"/>
              </a:rPr>
              <a:t>e</a:t>
            </a:r>
            <a:r>
              <a:rPr sz="2000" dirty="0">
                <a:latin typeface="Comic Sans MS"/>
                <a:cs typeface="Comic Sans MS"/>
              </a:rPr>
              <a:t>..</a:t>
            </a:r>
            <a:r>
              <a:rPr sz="2000" spc="-5" dirty="0">
                <a:latin typeface="Comic Sans MS"/>
                <a:cs typeface="Comic Sans MS"/>
              </a:rPr>
              <a:t>.</a:t>
            </a:r>
            <a:endParaRPr sz="2000">
              <a:latin typeface="Comic Sans MS"/>
              <a:cs typeface="Comic Sans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141723" y="1396491"/>
            <a:ext cx="2463800" cy="15132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25" baseline="4761" dirty="0">
                <a:solidFill>
                  <a:srgbClr val="765E54"/>
                </a:solidFill>
                <a:latin typeface="Wingdings"/>
                <a:cs typeface="Wingdings"/>
              </a:rPr>
              <a:t></a:t>
            </a:r>
            <a:r>
              <a:rPr sz="2625" baseline="4761" dirty="0">
                <a:solidFill>
                  <a:srgbClr val="765E54"/>
                </a:solidFill>
                <a:latin typeface="Times New Roman"/>
                <a:cs typeface="Times New Roman"/>
              </a:rPr>
              <a:t> </a:t>
            </a:r>
            <a:r>
              <a:rPr sz="2625" spc="157" baseline="4761" dirty="0">
                <a:solidFill>
                  <a:srgbClr val="765E54"/>
                </a:solidFill>
                <a:latin typeface="Times New Roman"/>
                <a:cs typeface="Times New Roman"/>
              </a:rPr>
              <a:t> </a:t>
            </a:r>
            <a:r>
              <a:rPr sz="2900" dirty="0">
                <a:latin typeface="Georgia"/>
                <a:cs typeface="Georgia"/>
              </a:rPr>
              <a:t>PV</a:t>
            </a:r>
            <a:r>
              <a:rPr sz="2900" spc="-20" dirty="0">
                <a:latin typeface="Georgia"/>
                <a:cs typeface="Georgia"/>
              </a:rPr>
              <a:t> </a:t>
            </a:r>
            <a:r>
              <a:rPr sz="2900" dirty="0">
                <a:latin typeface="Georgia"/>
                <a:cs typeface="Georgia"/>
              </a:rPr>
              <a:t>=</a:t>
            </a:r>
            <a:r>
              <a:rPr sz="2900" spc="-25" dirty="0">
                <a:latin typeface="Georgia"/>
                <a:cs typeface="Georgia"/>
              </a:rPr>
              <a:t> </a:t>
            </a:r>
            <a:r>
              <a:rPr sz="2900" dirty="0">
                <a:latin typeface="Georgia"/>
                <a:cs typeface="Georgia"/>
              </a:rPr>
              <a:t>$</a:t>
            </a:r>
            <a:r>
              <a:rPr sz="2900" spc="-25" dirty="0">
                <a:latin typeface="Georgia"/>
                <a:cs typeface="Georgia"/>
              </a:rPr>
              <a:t> </a:t>
            </a:r>
            <a:r>
              <a:rPr sz="2900" spc="-5" dirty="0">
                <a:latin typeface="Georgia"/>
                <a:cs typeface="Georgia"/>
              </a:rPr>
              <a:t>1</a:t>
            </a:r>
            <a:r>
              <a:rPr sz="2900" spc="5" dirty="0">
                <a:latin typeface="Georgia"/>
                <a:cs typeface="Georgia"/>
              </a:rPr>
              <a:t>,</a:t>
            </a:r>
            <a:r>
              <a:rPr sz="2900" dirty="0">
                <a:latin typeface="Georgia"/>
                <a:cs typeface="Georgia"/>
              </a:rPr>
              <a:t>7</a:t>
            </a:r>
            <a:r>
              <a:rPr sz="2900" spc="-15" dirty="0">
                <a:latin typeface="Georgia"/>
                <a:cs typeface="Georgia"/>
              </a:rPr>
              <a:t>0</a:t>
            </a:r>
            <a:r>
              <a:rPr sz="2900" dirty="0">
                <a:latin typeface="Georgia"/>
                <a:cs typeface="Georgia"/>
              </a:rPr>
              <a:t>0</a:t>
            </a:r>
            <a:endParaRPr sz="290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  <a:spcBef>
                <a:spcPts val="575"/>
              </a:spcBef>
            </a:pPr>
            <a:r>
              <a:rPr sz="2625" baseline="-4761" dirty="0">
                <a:solidFill>
                  <a:srgbClr val="765E54"/>
                </a:solidFill>
                <a:latin typeface="Wingdings"/>
                <a:cs typeface="Wingdings"/>
              </a:rPr>
              <a:t></a:t>
            </a:r>
            <a:r>
              <a:rPr sz="2625" baseline="-4761" dirty="0">
                <a:solidFill>
                  <a:srgbClr val="765E54"/>
                </a:solidFill>
                <a:latin typeface="Times New Roman"/>
                <a:cs typeface="Times New Roman"/>
              </a:rPr>
              <a:t> </a:t>
            </a:r>
            <a:r>
              <a:rPr sz="2625" spc="157" baseline="-4761" dirty="0">
                <a:solidFill>
                  <a:srgbClr val="765E54"/>
                </a:solidFill>
                <a:latin typeface="Times New Roman"/>
                <a:cs typeface="Times New Roman"/>
              </a:rPr>
              <a:t> </a:t>
            </a:r>
            <a:r>
              <a:rPr sz="2900" spc="-5" dirty="0">
                <a:latin typeface="Georgia"/>
                <a:cs typeface="Georgia"/>
              </a:rPr>
              <a:t>E</a:t>
            </a:r>
            <a:r>
              <a:rPr sz="2900" dirty="0">
                <a:latin typeface="Georgia"/>
                <a:cs typeface="Georgia"/>
              </a:rPr>
              <a:t>V</a:t>
            </a:r>
            <a:r>
              <a:rPr sz="2900" spc="-20" dirty="0">
                <a:latin typeface="Georgia"/>
                <a:cs typeface="Georgia"/>
              </a:rPr>
              <a:t> </a:t>
            </a:r>
            <a:r>
              <a:rPr sz="2900" dirty="0">
                <a:latin typeface="Georgia"/>
                <a:cs typeface="Georgia"/>
              </a:rPr>
              <a:t>= $</a:t>
            </a:r>
            <a:r>
              <a:rPr sz="2900" spc="-25" dirty="0">
                <a:latin typeface="Georgia"/>
                <a:cs typeface="Georgia"/>
              </a:rPr>
              <a:t> </a:t>
            </a:r>
            <a:r>
              <a:rPr sz="2900" spc="-5" dirty="0">
                <a:latin typeface="Georgia"/>
                <a:cs typeface="Georgia"/>
              </a:rPr>
              <a:t>1</a:t>
            </a:r>
            <a:r>
              <a:rPr sz="2900" spc="5" dirty="0">
                <a:latin typeface="Georgia"/>
                <a:cs typeface="Georgia"/>
              </a:rPr>
              <a:t>,</a:t>
            </a:r>
            <a:r>
              <a:rPr sz="2900" dirty="0">
                <a:latin typeface="Georgia"/>
                <a:cs typeface="Georgia"/>
              </a:rPr>
              <a:t>5</a:t>
            </a:r>
            <a:r>
              <a:rPr sz="2900" spc="-15" dirty="0">
                <a:latin typeface="Georgia"/>
                <a:cs typeface="Georgia"/>
              </a:rPr>
              <a:t>0</a:t>
            </a:r>
            <a:r>
              <a:rPr sz="2900" dirty="0">
                <a:latin typeface="Georgia"/>
                <a:cs typeface="Georgia"/>
              </a:rPr>
              <a:t>0</a:t>
            </a:r>
            <a:endParaRPr sz="2900">
              <a:latin typeface="Georgia"/>
              <a:cs typeface="Georgia"/>
            </a:endParaRPr>
          </a:p>
          <a:p>
            <a:pPr marL="15240">
              <a:lnSpc>
                <a:spcPct val="100000"/>
              </a:lnSpc>
              <a:spcBef>
                <a:spcPts val="815"/>
              </a:spcBef>
            </a:pPr>
            <a:r>
              <a:rPr sz="1750" dirty="0">
                <a:solidFill>
                  <a:srgbClr val="765E54"/>
                </a:solidFill>
                <a:latin typeface="Wingdings"/>
                <a:cs typeface="Wingdings"/>
              </a:rPr>
              <a:t></a:t>
            </a:r>
            <a:r>
              <a:rPr sz="1750" dirty="0">
                <a:solidFill>
                  <a:srgbClr val="765E54"/>
                </a:solidFill>
                <a:latin typeface="Times New Roman"/>
                <a:cs typeface="Times New Roman"/>
              </a:rPr>
              <a:t> </a:t>
            </a:r>
            <a:r>
              <a:rPr sz="1750" spc="80" dirty="0">
                <a:solidFill>
                  <a:srgbClr val="765E54"/>
                </a:solidFill>
                <a:latin typeface="Times New Roman"/>
                <a:cs typeface="Times New Roman"/>
              </a:rPr>
              <a:t> </a:t>
            </a:r>
            <a:r>
              <a:rPr sz="2900" spc="-10" dirty="0">
                <a:latin typeface="Georgia"/>
                <a:cs typeface="Georgia"/>
              </a:rPr>
              <a:t>A</a:t>
            </a:r>
            <a:r>
              <a:rPr sz="2900" dirty="0">
                <a:latin typeface="Georgia"/>
                <a:cs typeface="Georgia"/>
              </a:rPr>
              <a:t>C</a:t>
            </a:r>
            <a:r>
              <a:rPr sz="2900" spc="-20" dirty="0">
                <a:latin typeface="Georgia"/>
                <a:cs typeface="Georgia"/>
              </a:rPr>
              <a:t> </a:t>
            </a:r>
            <a:r>
              <a:rPr sz="2900" dirty="0">
                <a:latin typeface="Georgia"/>
                <a:cs typeface="Georgia"/>
              </a:rPr>
              <a:t>= $</a:t>
            </a:r>
            <a:r>
              <a:rPr sz="2900" spc="-25" dirty="0">
                <a:latin typeface="Georgia"/>
                <a:cs typeface="Georgia"/>
              </a:rPr>
              <a:t> </a:t>
            </a:r>
            <a:r>
              <a:rPr sz="2900" spc="-5" dirty="0">
                <a:latin typeface="Georgia"/>
                <a:cs typeface="Georgia"/>
              </a:rPr>
              <a:t>1</a:t>
            </a:r>
            <a:r>
              <a:rPr sz="2900" spc="5" dirty="0">
                <a:latin typeface="Georgia"/>
                <a:cs typeface="Georgia"/>
              </a:rPr>
              <a:t>,</a:t>
            </a:r>
            <a:r>
              <a:rPr sz="2900" dirty="0">
                <a:latin typeface="Georgia"/>
                <a:cs typeface="Georgia"/>
              </a:rPr>
              <a:t>5</a:t>
            </a:r>
            <a:r>
              <a:rPr sz="2900" spc="-15" dirty="0">
                <a:latin typeface="Georgia"/>
                <a:cs typeface="Georgia"/>
              </a:rPr>
              <a:t>0</a:t>
            </a:r>
            <a:r>
              <a:rPr sz="2900" dirty="0">
                <a:latin typeface="Georgia"/>
                <a:cs typeface="Georgia"/>
              </a:rPr>
              <a:t>0</a:t>
            </a:r>
            <a:endParaRPr sz="2900">
              <a:latin typeface="Georgia"/>
              <a:cs typeface="Georgi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28547" y="4891023"/>
            <a:ext cx="4293235" cy="4057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634365" algn="l"/>
              </a:tabLst>
            </a:pPr>
            <a:r>
              <a:rPr sz="2600" spc="-20" dirty="0">
                <a:latin typeface="Arial"/>
                <a:cs typeface="Arial"/>
              </a:rPr>
              <a:t>S</a:t>
            </a:r>
            <a:r>
              <a:rPr sz="2600" spc="-10" dirty="0">
                <a:latin typeface="Arial"/>
                <a:cs typeface="Arial"/>
              </a:rPr>
              <a:t>V</a:t>
            </a:r>
            <a:r>
              <a:rPr sz="2600" dirty="0">
                <a:latin typeface="Arial"/>
                <a:cs typeface="Arial"/>
              </a:rPr>
              <a:t>	</a:t>
            </a:r>
            <a:r>
              <a:rPr sz="2600" spc="-5" dirty="0">
                <a:latin typeface="Arial"/>
                <a:cs typeface="Arial"/>
              </a:rPr>
              <a:t>= -</a:t>
            </a:r>
            <a:r>
              <a:rPr sz="2600" spc="-30" dirty="0">
                <a:latin typeface="Arial"/>
                <a:cs typeface="Arial"/>
              </a:rPr>
              <a:t> </a:t>
            </a:r>
            <a:r>
              <a:rPr sz="2600" spc="-5" dirty="0">
                <a:latin typeface="Arial"/>
                <a:cs typeface="Arial"/>
              </a:rPr>
              <a:t>$</a:t>
            </a:r>
            <a:r>
              <a:rPr sz="2600" spc="20" dirty="0">
                <a:latin typeface="Arial"/>
                <a:cs typeface="Arial"/>
              </a:rPr>
              <a:t> </a:t>
            </a:r>
            <a:r>
              <a:rPr sz="2600" spc="-10" dirty="0">
                <a:latin typeface="Arial"/>
                <a:cs typeface="Arial"/>
              </a:rPr>
              <a:t>200</a:t>
            </a:r>
            <a:r>
              <a:rPr sz="2600" spc="-5" dirty="0">
                <a:latin typeface="Arial"/>
                <a:cs typeface="Arial"/>
              </a:rPr>
              <a:t>;</a:t>
            </a:r>
            <a:r>
              <a:rPr sz="2600" spc="25" dirty="0">
                <a:latin typeface="Arial"/>
                <a:cs typeface="Arial"/>
              </a:rPr>
              <a:t> </a:t>
            </a:r>
            <a:r>
              <a:rPr sz="2600" spc="-20" dirty="0">
                <a:latin typeface="Arial"/>
                <a:cs typeface="Arial"/>
              </a:rPr>
              <a:t>S</a:t>
            </a:r>
            <a:r>
              <a:rPr sz="2600" spc="-10" dirty="0">
                <a:latin typeface="Arial"/>
                <a:cs typeface="Arial"/>
              </a:rPr>
              <a:t>V</a:t>
            </a:r>
            <a:r>
              <a:rPr sz="2600" dirty="0">
                <a:latin typeface="Arial"/>
                <a:cs typeface="Arial"/>
              </a:rPr>
              <a:t> </a:t>
            </a:r>
            <a:r>
              <a:rPr sz="2600" spc="-10" dirty="0">
                <a:latin typeface="Arial"/>
                <a:cs typeface="Arial"/>
              </a:rPr>
              <a:t>%</a:t>
            </a:r>
            <a:r>
              <a:rPr sz="2600" spc="20" dirty="0">
                <a:latin typeface="Arial"/>
                <a:cs typeface="Arial"/>
              </a:rPr>
              <a:t> </a:t>
            </a:r>
            <a:r>
              <a:rPr sz="2600" spc="-5" dirty="0">
                <a:latin typeface="Arial"/>
                <a:cs typeface="Arial"/>
              </a:rPr>
              <a:t>=</a:t>
            </a:r>
            <a:r>
              <a:rPr sz="2600" spc="-30" dirty="0">
                <a:latin typeface="Arial"/>
                <a:cs typeface="Arial"/>
              </a:rPr>
              <a:t> </a:t>
            </a:r>
            <a:r>
              <a:rPr sz="2600" spc="-5" dirty="0">
                <a:latin typeface="Arial"/>
                <a:cs typeface="Arial"/>
              </a:rPr>
              <a:t>- </a:t>
            </a:r>
            <a:r>
              <a:rPr sz="2600" spc="5" dirty="0">
                <a:latin typeface="Arial"/>
                <a:cs typeface="Arial"/>
              </a:rPr>
              <a:t>1</a:t>
            </a:r>
            <a:r>
              <a:rPr sz="2600" spc="-5" dirty="0">
                <a:latin typeface="Arial"/>
                <a:cs typeface="Arial"/>
              </a:rPr>
              <a:t>2</a:t>
            </a:r>
            <a:r>
              <a:rPr sz="2600" dirty="0">
                <a:latin typeface="Arial"/>
                <a:cs typeface="Arial"/>
              </a:rPr>
              <a:t> </a:t>
            </a:r>
            <a:r>
              <a:rPr sz="2600" spc="-10" dirty="0">
                <a:latin typeface="Arial"/>
                <a:cs typeface="Arial"/>
              </a:rPr>
              <a:t>%</a:t>
            </a:r>
            <a:endParaRPr sz="26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28547" y="5674359"/>
            <a:ext cx="1570355" cy="4057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spc="-20" dirty="0">
                <a:latin typeface="Arial"/>
                <a:cs typeface="Arial"/>
              </a:rPr>
              <a:t>SP</a:t>
            </a:r>
            <a:r>
              <a:rPr sz="2600" spc="-5" dirty="0">
                <a:latin typeface="Arial"/>
                <a:cs typeface="Arial"/>
              </a:rPr>
              <a:t>I</a:t>
            </a:r>
            <a:r>
              <a:rPr sz="2600" spc="5" dirty="0">
                <a:latin typeface="Arial"/>
                <a:cs typeface="Arial"/>
              </a:rPr>
              <a:t> </a:t>
            </a:r>
            <a:r>
              <a:rPr sz="2600" spc="-5" dirty="0">
                <a:latin typeface="Arial"/>
                <a:cs typeface="Arial"/>
              </a:rPr>
              <a:t>=</a:t>
            </a:r>
            <a:r>
              <a:rPr sz="2600" spc="-30" dirty="0">
                <a:latin typeface="Arial"/>
                <a:cs typeface="Arial"/>
              </a:rPr>
              <a:t> </a:t>
            </a:r>
            <a:r>
              <a:rPr sz="2600" spc="5" dirty="0">
                <a:latin typeface="Arial"/>
                <a:cs typeface="Arial"/>
              </a:rPr>
              <a:t>0</a:t>
            </a:r>
            <a:r>
              <a:rPr sz="2600" spc="-5" dirty="0">
                <a:latin typeface="Arial"/>
                <a:cs typeface="Arial"/>
              </a:rPr>
              <a:t>.</a:t>
            </a:r>
            <a:r>
              <a:rPr sz="2600" spc="-10" dirty="0">
                <a:latin typeface="Arial"/>
                <a:cs typeface="Arial"/>
              </a:rPr>
              <a:t>8</a:t>
            </a:r>
            <a:r>
              <a:rPr sz="2600" spc="-5" dirty="0">
                <a:latin typeface="Arial"/>
                <a:cs typeface="Arial"/>
              </a:rPr>
              <a:t>8</a:t>
            </a:r>
            <a:endParaRPr sz="2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593339" y="328167"/>
            <a:ext cx="1624330" cy="6794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0" dirty="0"/>
              <a:t>C</a:t>
            </a:r>
            <a:r>
              <a:rPr spc="-15" dirty="0"/>
              <a:t>a</a:t>
            </a:r>
            <a:r>
              <a:rPr spc="-10" dirty="0"/>
              <a:t>s</a:t>
            </a:r>
            <a:r>
              <a:rPr spc="-5" dirty="0"/>
              <a:t>e</a:t>
            </a:r>
            <a:r>
              <a:rPr dirty="0"/>
              <a:t> </a:t>
            </a:r>
            <a:r>
              <a:rPr spc="-5" dirty="0"/>
              <a:t>4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4558791" y="6141218"/>
            <a:ext cx="247015" cy="354965"/>
          </a:xfrm>
          <a:prstGeom prst="rect">
            <a:avLst/>
          </a:prstGeom>
        </p:spPr>
        <p:txBody>
          <a:bodyPr vert="horz" wrap="square" lIns="0" tIns="13017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25"/>
              </a:spcBef>
            </a:pPr>
            <a:fld id="{81D60167-4931-47E6-BA6A-407CBD079E47}" type="slidenum">
              <a:rPr sz="1400" spc="-5" dirty="0">
                <a:solidFill>
                  <a:srgbClr val="A07B35"/>
                </a:solidFill>
                <a:latin typeface="Arial"/>
                <a:cs typeface="Arial"/>
              </a:rPr>
              <a:t>56</a:t>
            </a:fld>
            <a:endParaRPr sz="1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654555" y="2182876"/>
            <a:ext cx="2006600" cy="1577340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sz="2000" dirty="0">
                <a:latin typeface="Comic Sans MS"/>
                <a:cs typeface="Comic Sans MS"/>
              </a:rPr>
              <a:t>...</a:t>
            </a:r>
            <a:r>
              <a:rPr sz="2000" spc="-15" dirty="0">
                <a:latin typeface="Comic Sans MS"/>
                <a:cs typeface="Comic Sans MS"/>
              </a:rPr>
              <a:t>bu</a:t>
            </a:r>
            <a:r>
              <a:rPr sz="2000" spc="-5" dirty="0">
                <a:latin typeface="Comic Sans MS"/>
                <a:cs typeface="Comic Sans MS"/>
              </a:rPr>
              <a:t>t</a:t>
            </a:r>
            <a:r>
              <a:rPr sz="2000" spc="-15" dirty="0">
                <a:latin typeface="Comic Sans MS"/>
                <a:cs typeface="Comic Sans MS"/>
              </a:rPr>
              <a:t> </a:t>
            </a:r>
            <a:r>
              <a:rPr sz="2000" spc="-10" dirty="0">
                <a:latin typeface="Comic Sans MS"/>
                <a:cs typeface="Comic Sans MS"/>
              </a:rPr>
              <a:t>th</a:t>
            </a:r>
            <a:r>
              <a:rPr sz="2000" spc="-5" dirty="0">
                <a:latin typeface="Comic Sans MS"/>
                <a:cs typeface="Comic Sans MS"/>
              </a:rPr>
              <a:t>e</a:t>
            </a:r>
            <a:r>
              <a:rPr sz="2000" spc="-30" dirty="0">
                <a:latin typeface="Comic Sans MS"/>
                <a:cs typeface="Comic Sans MS"/>
              </a:rPr>
              <a:t> </a:t>
            </a:r>
            <a:r>
              <a:rPr sz="2000" spc="-5" dirty="0">
                <a:latin typeface="Comic Sans MS"/>
                <a:cs typeface="Comic Sans MS"/>
              </a:rPr>
              <a:t>co</a:t>
            </a:r>
            <a:r>
              <a:rPr sz="2000" spc="-20" dirty="0">
                <a:latin typeface="Comic Sans MS"/>
                <a:cs typeface="Comic Sans MS"/>
              </a:rPr>
              <a:t>s</a:t>
            </a:r>
            <a:r>
              <a:rPr sz="2000" spc="-5" dirty="0">
                <a:latin typeface="Comic Sans MS"/>
                <a:cs typeface="Comic Sans MS"/>
              </a:rPr>
              <a:t>t</a:t>
            </a:r>
            <a:r>
              <a:rPr sz="2000" spc="-15" dirty="0">
                <a:latin typeface="Comic Sans MS"/>
                <a:cs typeface="Comic Sans MS"/>
              </a:rPr>
              <a:t> </a:t>
            </a:r>
            <a:r>
              <a:rPr sz="2000" spc="-5" dirty="0">
                <a:latin typeface="Comic Sans MS"/>
                <a:cs typeface="Comic Sans MS"/>
              </a:rPr>
              <a:t>of</a:t>
            </a:r>
            <a:endParaRPr sz="2000">
              <a:latin typeface="Comic Sans MS"/>
              <a:cs typeface="Comic Sans MS"/>
            </a:endParaRPr>
          </a:p>
          <a:p>
            <a:pPr marL="12700" marR="163195">
              <a:lnSpc>
                <a:spcPct val="100299"/>
              </a:lnSpc>
              <a:spcBef>
                <a:spcPts val="204"/>
              </a:spcBef>
            </a:pPr>
            <a:r>
              <a:rPr sz="2000" spc="-10" dirty="0">
                <a:latin typeface="Comic Sans MS"/>
                <a:cs typeface="Comic Sans MS"/>
              </a:rPr>
              <a:t>th</a:t>
            </a:r>
            <a:r>
              <a:rPr sz="2000" spc="-5" dirty="0">
                <a:latin typeface="Comic Sans MS"/>
                <a:cs typeface="Comic Sans MS"/>
              </a:rPr>
              <a:t>e</a:t>
            </a:r>
            <a:r>
              <a:rPr sz="2000" spc="-10" dirty="0">
                <a:latin typeface="Comic Sans MS"/>
                <a:cs typeface="Comic Sans MS"/>
              </a:rPr>
              <a:t> </a:t>
            </a:r>
            <a:r>
              <a:rPr sz="2000" spc="-35" dirty="0">
                <a:latin typeface="Comic Sans MS"/>
                <a:cs typeface="Comic Sans MS"/>
              </a:rPr>
              <a:t>w</a:t>
            </a:r>
            <a:r>
              <a:rPr sz="2000" spc="-5" dirty="0">
                <a:latin typeface="Comic Sans MS"/>
                <a:cs typeface="Comic Sans MS"/>
              </a:rPr>
              <a:t>o</a:t>
            </a:r>
            <a:r>
              <a:rPr sz="2000" spc="10" dirty="0">
                <a:latin typeface="Comic Sans MS"/>
                <a:cs typeface="Comic Sans MS"/>
              </a:rPr>
              <a:t>r</a:t>
            </a:r>
            <a:r>
              <a:rPr sz="2000" spc="-5" dirty="0">
                <a:latin typeface="Comic Sans MS"/>
                <a:cs typeface="Comic Sans MS"/>
              </a:rPr>
              <a:t>k </a:t>
            </a:r>
            <a:r>
              <a:rPr sz="2000" spc="-20" dirty="0">
                <a:latin typeface="Comic Sans MS"/>
                <a:cs typeface="Comic Sans MS"/>
              </a:rPr>
              <a:t>a</a:t>
            </a:r>
            <a:r>
              <a:rPr sz="2000" spc="-5" dirty="0">
                <a:latin typeface="Comic Sans MS"/>
                <a:cs typeface="Comic Sans MS"/>
              </a:rPr>
              <a:t>cco</a:t>
            </a:r>
            <a:r>
              <a:rPr sz="2000" spc="-25" dirty="0">
                <a:latin typeface="Comic Sans MS"/>
                <a:cs typeface="Comic Sans MS"/>
              </a:rPr>
              <a:t>mp</a:t>
            </a:r>
            <a:r>
              <a:rPr sz="2000" spc="20" dirty="0">
                <a:latin typeface="Comic Sans MS"/>
                <a:cs typeface="Comic Sans MS"/>
              </a:rPr>
              <a:t>l</a:t>
            </a:r>
            <a:r>
              <a:rPr sz="2000" spc="-15" dirty="0">
                <a:latin typeface="Comic Sans MS"/>
                <a:cs typeface="Comic Sans MS"/>
              </a:rPr>
              <a:t>i</a:t>
            </a:r>
            <a:r>
              <a:rPr sz="2000" spc="-20" dirty="0">
                <a:latin typeface="Comic Sans MS"/>
                <a:cs typeface="Comic Sans MS"/>
              </a:rPr>
              <a:t>s</a:t>
            </a:r>
            <a:r>
              <a:rPr sz="2000" spc="10" dirty="0">
                <a:latin typeface="Comic Sans MS"/>
                <a:cs typeface="Comic Sans MS"/>
              </a:rPr>
              <a:t>h</a:t>
            </a:r>
            <a:r>
              <a:rPr sz="2000" spc="-20" dirty="0">
                <a:latin typeface="Comic Sans MS"/>
                <a:cs typeface="Comic Sans MS"/>
              </a:rPr>
              <a:t>e</a:t>
            </a:r>
            <a:r>
              <a:rPr sz="2000" spc="-5" dirty="0">
                <a:latin typeface="Comic Sans MS"/>
                <a:cs typeface="Comic Sans MS"/>
              </a:rPr>
              <a:t>d</a:t>
            </a:r>
            <a:r>
              <a:rPr sz="2000" spc="15" dirty="0">
                <a:latin typeface="Comic Sans MS"/>
                <a:cs typeface="Comic Sans MS"/>
              </a:rPr>
              <a:t> </a:t>
            </a:r>
            <a:r>
              <a:rPr sz="2000" spc="5" dirty="0">
                <a:latin typeface="Comic Sans MS"/>
                <a:cs typeface="Comic Sans MS"/>
              </a:rPr>
              <a:t>i</a:t>
            </a:r>
            <a:r>
              <a:rPr sz="2000" spc="-5" dirty="0">
                <a:latin typeface="Comic Sans MS"/>
                <a:cs typeface="Comic Sans MS"/>
              </a:rPr>
              <a:t>s </a:t>
            </a:r>
            <a:r>
              <a:rPr sz="2000" spc="-20" dirty="0">
                <a:latin typeface="Comic Sans MS"/>
                <a:cs typeface="Comic Sans MS"/>
              </a:rPr>
              <a:t>j</a:t>
            </a:r>
            <a:r>
              <a:rPr sz="2000" spc="-15" dirty="0">
                <a:latin typeface="Comic Sans MS"/>
                <a:cs typeface="Comic Sans MS"/>
              </a:rPr>
              <a:t>u</a:t>
            </a:r>
            <a:r>
              <a:rPr sz="2000" spc="0" dirty="0">
                <a:latin typeface="Comic Sans MS"/>
                <a:cs typeface="Comic Sans MS"/>
              </a:rPr>
              <a:t>s</a:t>
            </a:r>
            <a:r>
              <a:rPr sz="2000" spc="-5" dirty="0">
                <a:latin typeface="Comic Sans MS"/>
                <a:cs typeface="Comic Sans MS"/>
              </a:rPr>
              <a:t>t</a:t>
            </a:r>
            <a:r>
              <a:rPr sz="2000" spc="5" dirty="0">
                <a:latin typeface="Comic Sans MS"/>
                <a:cs typeface="Comic Sans MS"/>
              </a:rPr>
              <a:t> </a:t>
            </a:r>
            <a:r>
              <a:rPr sz="2000" spc="-20" dirty="0">
                <a:latin typeface="Comic Sans MS"/>
                <a:cs typeface="Comic Sans MS"/>
              </a:rPr>
              <a:t>a</a:t>
            </a:r>
            <a:r>
              <a:rPr sz="2000" spc="-5" dirty="0">
                <a:latin typeface="Comic Sans MS"/>
                <a:cs typeface="Comic Sans MS"/>
              </a:rPr>
              <a:t>s</a:t>
            </a:r>
            <a:r>
              <a:rPr sz="2000" spc="15" dirty="0">
                <a:latin typeface="Comic Sans MS"/>
                <a:cs typeface="Comic Sans MS"/>
              </a:rPr>
              <a:t> </a:t>
            </a:r>
            <a:r>
              <a:rPr sz="2000" spc="-5" dirty="0">
                <a:latin typeface="Comic Sans MS"/>
                <a:cs typeface="Comic Sans MS"/>
              </a:rPr>
              <a:t>we </a:t>
            </a:r>
            <a:r>
              <a:rPr sz="2000" spc="-15" dirty="0">
                <a:latin typeface="Comic Sans MS"/>
                <a:cs typeface="Comic Sans MS"/>
              </a:rPr>
              <a:t>bu</a:t>
            </a:r>
            <a:r>
              <a:rPr sz="2000" spc="-5" dirty="0">
                <a:latin typeface="Comic Sans MS"/>
                <a:cs typeface="Comic Sans MS"/>
              </a:rPr>
              <a:t>d</a:t>
            </a:r>
            <a:r>
              <a:rPr sz="2000" spc="5" dirty="0">
                <a:latin typeface="Comic Sans MS"/>
                <a:cs typeface="Comic Sans MS"/>
              </a:rPr>
              <a:t>g</a:t>
            </a:r>
            <a:r>
              <a:rPr sz="2000" spc="-20" dirty="0">
                <a:latin typeface="Comic Sans MS"/>
                <a:cs typeface="Comic Sans MS"/>
              </a:rPr>
              <a:t>e</a:t>
            </a:r>
            <a:r>
              <a:rPr sz="2000" spc="-10" dirty="0">
                <a:latin typeface="Comic Sans MS"/>
                <a:cs typeface="Comic Sans MS"/>
              </a:rPr>
              <a:t>t</a:t>
            </a:r>
            <a:r>
              <a:rPr sz="2000" spc="-20" dirty="0">
                <a:latin typeface="Comic Sans MS"/>
                <a:cs typeface="Comic Sans MS"/>
              </a:rPr>
              <a:t>e</a:t>
            </a:r>
            <a:r>
              <a:rPr sz="2000" spc="-5" dirty="0">
                <a:latin typeface="Comic Sans MS"/>
                <a:cs typeface="Comic Sans MS"/>
              </a:rPr>
              <a:t>d.</a:t>
            </a:r>
            <a:endParaRPr sz="2000">
              <a:latin typeface="Comic Sans MS"/>
              <a:cs typeface="Comic Sans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678171" y="1466596"/>
            <a:ext cx="2457450" cy="15043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50" dirty="0">
                <a:solidFill>
                  <a:srgbClr val="765E54"/>
                </a:solidFill>
                <a:latin typeface="Wingdings"/>
                <a:cs typeface="Wingdings"/>
              </a:rPr>
              <a:t></a:t>
            </a:r>
            <a:r>
              <a:rPr sz="1750" dirty="0">
                <a:solidFill>
                  <a:srgbClr val="765E54"/>
                </a:solidFill>
                <a:latin typeface="Times New Roman"/>
                <a:cs typeface="Times New Roman"/>
              </a:rPr>
              <a:t> </a:t>
            </a:r>
            <a:r>
              <a:rPr sz="1750" spc="80" dirty="0">
                <a:solidFill>
                  <a:srgbClr val="765E54"/>
                </a:solidFill>
                <a:latin typeface="Times New Roman"/>
                <a:cs typeface="Times New Roman"/>
              </a:rPr>
              <a:t> </a:t>
            </a:r>
            <a:r>
              <a:rPr sz="2900" dirty="0">
                <a:latin typeface="Georgia"/>
                <a:cs typeface="Georgia"/>
              </a:rPr>
              <a:t>PV</a:t>
            </a:r>
            <a:r>
              <a:rPr sz="2900" spc="-20" dirty="0">
                <a:latin typeface="Georgia"/>
                <a:cs typeface="Georgia"/>
              </a:rPr>
              <a:t> </a:t>
            </a:r>
            <a:r>
              <a:rPr sz="2900" dirty="0">
                <a:latin typeface="Georgia"/>
                <a:cs typeface="Georgia"/>
              </a:rPr>
              <a:t>=</a:t>
            </a:r>
            <a:r>
              <a:rPr sz="2900" spc="-25" dirty="0">
                <a:latin typeface="Georgia"/>
                <a:cs typeface="Georgia"/>
              </a:rPr>
              <a:t> </a:t>
            </a:r>
            <a:r>
              <a:rPr sz="2900" dirty="0">
                <a:latin typeface="Georgia"/>
                <a:cs typeface="Georgia"/>
              </a:rPr>
              <a:t>$</a:t>
            </a:r>
            <a:r>
              <a:rPr sz="2900" spc="-25" dirty="0">
                <a:latin typeface="Georgia"/>
                <a:cs typeface="Georgia"/>
              </a:rPr>
              <a:t> </a:t>
            </a:r>
            <a:r>
              <a:rPr sz="2900" spc="-5" dirty="0">
                <a:latin typeface="Georgia"/>
                <a:cs typeface="Georgia"/>
              </a:rPr>
              <a:t>1</a:t>
            </a:r>
            <a:r>
              <a:rPr sz="2900" spc="5" dirty="0">
                <a:latin typeface="Georgia"/>
                <a:cs typeface="Georgia"/>
              </a:rPr>
              <a:t>,</a:t>
            </a:r>
            <a:r>
              <a:rPr sz="2900" dirty="0">
                <a:latin typeface="Georgia"/>
                <a:cs typeface="Georgia"/>
              </a:rPr>
              <a:t>7</a:t>
            </a:r>
            <a:r>
              <a:rPr sz="2900" spc="-15" dirty="0">
                <a:latin typeface="Georgia"/>
                <a:cs typeface="Georgia"/>
              </a:rPr>
              <a:t>0</a:t>
            </a:r>
            <a:r>
              <a:rPr sz="2900" dirty="0">
                <a:latin typeface="Georgia"/>
                <a:cs typeface="Georgia"/>
              </a:rPr>
              <a:t>0</a:t>
            </a:r>
            <a:endParaRPr sz="290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  <a:spcBef>
                <a:spcPts val="620"/>
              </a:spcBef>
            </a:pPr>
            <a:r>
              <a:rPr sz="2625" baseline="-4761" dirty="0">
                <a:solidFill>
                  <a:srgbClr val="765E54"/>
                </a:solidFill>
                <a:latin typeface="Wingdings"/>
                <a:cs typeface="Wingdings"/>
              </a:rPr>
              <a:t></a:t>
            </a:r>
            <a:r>
              <a:rPr sz="2625" baseline="-4761" dirty="0">
                <a:solidFill>
                  <a:srgbClr val="765E54"/>
                </a:solidFill>
                <a:latin typeface="Times New Roman"/>
                <a:cs typeface="Times New Roman"/>
              </a:rPr>
              <a:t> </a:t>
            </a:r>
            <a:r>
              <a:rPr sz="2625" spc="120" baseline="-4761" dirty="0">
                <a:solidFill>
                  <a:srgbClr val="765E54"/>
                </a:solidFill>
                <a:latin typeface="Times New Roman"/>
                <a:cs typeface="Times New Roman"/>
              </a:rPr>
              <a:t> </a:t>
            </a:r>
            <a:r>
              <a:rPr sz="2900" spc="-5" dirty="0">
                <a:latin typeface="Georgia"/>
                <a:cs typeface="Georgia"/>
              </a:rPr>
              <a:t>E</a:t>
            </a:r>
            <a:r>
              <a:rPr sz="2900" dirty="0">
                <a:latin typeface="Georgia"/>
                <a:cs typeface="Georgia"/>
              </a:rPr>
              <a:t>V</a:t>
            </a:r>
            <a:r>
              <a:rPr sz="2900" spc="-20" dirty="0">
                <a:latin typeface="Georgia"/>
                <a:cs typeface="Georgia"/>
              </a:rPr>
              <a:t> </a:t>
            </a:r>
            <a:r>
              <a:rPr sz="2900" dirty="0">
                <a:latin typeface="Georgia"/>
                <a:cs typeface="Georgia"/>
              </a:rPr>
              <a:t>=</a:t>
            </a:r>
            <a:r>
              <a:rPr sz="2900" spc="-25" dirty="0">
                <a:latin typeface="Georgia"/>
                <a:cs typeface="Georgia"/>
              </a:rPr>
              <a:t> </a:t>
            </a:r>
            <a:r>
              <a:rPr sz="2900" dirty="0">
                <a:latin typeface="Georgia"/>
                <a:cs typeface="Georgia"/>
              </a:rPr>
              <a:t>$</a:t>
            </a:r>
            <a:r>
              <a:rPr sz="2900" spc="-25" dirty="0">
                <a:latin typeface="Georgia"/>
                <a:cs typeface="Georgia"/>
              </a:rPr>
              <a:t> </a:t>
            </a:r>
            <a:r>
              <a:rPr sz="2900" spc="-5" dirty="0">
                <a:latin typeface="Georgia"/>
                <a:cs typeface="Georgia"/>
              </a:rPr>
              <a:t>1</a:t>
            </a:r>
            <a:r>
              <a:rPr sz="2900" spc="5" dirty="0">
                <a:latin typeface="Georgia"/>
                <a:cs typeface="Georgia"/>
              </a:rPr>
              <a:t>,</a:t>
            </a:r>
            <a:r>
              <a:rPr sz="2900" dirty="0">
                <a:latin typeface="Georgia"/>
                <a:cs typeface="Georgia"/>
              </a:rPr>
              <a:t>5</a:t>
            </a:r>
            <a:r>
              <a:rPr sz="2900" spc="-15" dirty="0">
                <a:latin typeface="Georgia"/>
                <a:cs typeface="Georgia"/>
              </a:rPr>
              <a:t>0</a:t>
            </a:r>
            <a:r>
              <a:rPr sz="2900" dirty="0">
                <a:latin typeface="Georgia"/>
                <a:cs typeface="Georgia"/>
              </a:rPr>
              <a:t>0</a:t>
            </a:r>
            <a:endParaRPr sz="290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  <a:spcBef>
                <a:spcPts val="695"/>
              </a:spcBef>
            </a:pPr>
            <a:r>
              <a:rPr sz="2625" baseline="-4761" dirty="0">
                <a:solidFill>
                  <a:srgbClr val="765E54"/>
                </a:solidFill>
                <a:latin typeface="Wingdings"/>
                <a:cs typeface="Wingdings"/>
              </a:rPr>
              <a:t></a:t>
            </a:r>
            <a:r>
              <a:rPr sz="2625" baseline="-4761" dirty="0">
                <a:solidFill>
                  <a:srgbClr val="765E54"/>
                </a:solidFill>
                <a:latin typeface="Times New Roman"/>
                <a:cs typeface="Times New Roman"/>
              </a:rPr>
              <a:t> </a:t>
            </a:r>
            <a:r>
              <a:rPr sz="2625" spc="120" baseline="-4761" dirty="0">
                <a:solidFill>
                  <a:srgbClr val="765E54"/>
                </a:solidFill>
                <a:latin typeface="Times New Roman"/>
                <a:cs typeface="Times New Roman"/>
              </a:rPr>
              <a:t> </a:t>
            </a:r>
            <a:r>
              <a:rPr sz="2900" spc="-10" dirty="0">
                <a:latin typeface="Georgia"/>
                <a:cs typeface="Georgia"/>
              </a:rPr>
              <a:t>A</a:t>
            </a:r>
            <a:r>
              <a:rPr sz="2900" dirty="0">
                <a:latin typeface="Georgia"/>
                <a:cs typeface="Georgia"/>
              </a:rPr>
              <a:t>C</a:t>
            </a:r>
            <a:r>
              <a:rPr sz="2900" spc="-20" dirty="0">
                <a:latin typeface="Georgia"/>
                <a:cs typeface="Georgia"/>
              </a:rPr>
              <a:t> </a:t>
            </a:r>
            <a:r>
              <a:rPr sz="2900" dirty="0">
                <a:latin typeface="Georgia"/>
                <a:cs typeface="Georgia"/>
              </a:rPr>
              <a:t>= $</a:t>
            </a:r>
            <a:r>
              <a:rPr sz="2900" spc="-25" dirty="0">
                <a:latin typeface="Georgia"/>
                <a:cs typeface="Georgia"/>
              </a:rPr>
              <a:t> </a:t>
            </a:r>
            <a:r>
              <a:rPr sz="2900" spc="-5" dirty="0">
                <a:latin typeface="Georgia"/>
                <a:cs typeface="Georgia"/>
              </a:rPr>
              <a:t>1</a:t>
            </a:r>
            <a:r>
              <a:rPr sz="2900" spc="5" dirty="0">
                <a:latin typeface="Georgia"/>
                <a:cs typeface="Georgia"/>
              </a:rPr>
              <a:t>,</a:t>
            </a:r>
            <a:r>
              <a:rPr sz="2900" dirty="0">
                <a:latin typeface="Georgia"/>
                <a:cs typeface="Georgia"/>
              </a:rPr>
              <a:t>5</a:t>
            </a:r>
            <a:r>
              <a:rPr sz="2900" spc="-15" dirty="0">
                <a:latin typeface="Georgia"/>
                <a:cs typeface="Georgia"/>
              </a:rPr>
              <a:t>0</a:t>
            </a:r>
            <a:r>
              <a:rPr sz="2900" dirty="0">
                <a:latin typeface="Georgia"/>
                <a:cs typeface="Georgia"/>
              </a:rPr>
              <a:t>0</a:t>
            </a:r>
            <a:endParaRPr sz="2900">
              <a:latin typeface="Georgia"/>
              <a:cs typeface="Georgi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678939" y="4735576"/>
            <a:ext cx="1793239" cy="11918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spc="-15" dirty="0">
                <a:latin typeface="Arial"/>
                <a:cs typeface="Arial"/>
              </a:rPr>
              <a:t>C</a:t>
            </a:r>
            <a:r>
              <a:rPr sz="2600" spc="-10" dirty="0">
                <a:latin typeface="Arial"/>
                <a:cs typeface="Arial"/>
              </a:rPr>
              <a:t>V</a:t>
            </a:r>
            <a:r>
              <a:rPr sz="2600" spc="140" dirty="0">
                <a:latin typeface="Arial"/>
                <a:cs typeface="Arial"/>
              </a:rPr>
              <a:t> </a:t>
            </a:r>
            <a:r>
              <a:rPr sz="2600" spc="-5" dirty="0">
                <a:latin typeface="Arial"/>
                <a:cs typeface="Arial"/>
              </a:rPr>
              <a:t>= $ </a:t>
            </a:r>
            <a:r>
              <a:rPr sz="2600" spc="-10" dirty="0">
                <a:latin typeface="Arial"/>
                <a:cs typeface="Arial"/>
              </a:rPr>
              <a:t>0</a:t>
            </a:r>
            <a:r>
              <a:rPr sz="2600" spc="-5" dirty="0">
                <a:latin typeface="Arial"/>
                <a:cs typeface="Arial"/>
              </a:rPr>
              <a:t>.</a:t>
            </a:r>
            <a:r>
              <a:rPr sz="2600" spc="5" dirty="0">
                <a:latin typeface="Arial"/>
                <a:cs typeface="Arial"/>
              </a:rPr>
              <a:t>0</a:t>
            </a:r>
            <a:r>
              <a:rPr sz="2600" spc="-5" dirty="0">
                <a:latin typeface="Arial"/>
                <a:cs typeface="Arial"/>
              </a:rPr>
              <a:t>0</a:t>
            </a:r>
            <a:endParaRPr sz="2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4"/>
              </a:spcBef>
            </a:pPr>
            <a:endParaRPr sz="26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600" spc="-15" dirty="0">
                <a:latin typeface="Arial"/>
                <a:cs typeface="Arial"/>
              </a:rPr>
              <a:t>C</a:t>
            </a:r>
            <a:r>
              <a:rPr sz="2600" spc="-20" dirty="0">
                <a:latin typeface="Arial"/>
                <a:cs typeface="Arial"/>
              </a:rPr>
              <a:t>P</a:t>
            </a:r>
            <a:r>
              <a:rPr sz="2600" spc="-5" dirty="0">
                <a:latin typeface="Arial"/>
                <a:cs typeface="Arial"/>
              </a:rPr>
              <a:t>I</a:t>
            </a:r>
            <a:r>
              <a:rPr sz="2600" dirty="0">
                <a:latin typeface="Arial"/>
                <a:cs typeface="Arial"/>
              </a:rPr>
              <a:t> </a:t>
            </a:r>
            <a:r>
              <a:rPr sz="2600" spc="-5" dirty="0">
                <a:latin typeface="Arial"/>
                <a:cs typeface="Arial"/>
              </a:rPr>
              <a:t>=</a:t>
            </a:r>
            <a:r>
              <a:rPr sz="2600" spc="-30" dirty="0">
                <a:latin typeface="Arial"/>
                <a:cs typeface="Arial"/>
              </a:rPr>
              <a:t> </a:t>
            </a:r>
            <a:r>
              <a:rPr sz="2600" spc="-10" dirty="0">
                <a:latin typeface="Arial"/>
                <a:cs typeface="Arial"/>
              </a:rPr>
              <a:t>1</a:t>
            </a:r>
            <a:r>
              <a:rPr sz="2600" spc="-5" dirty="0">
                <a:latin typeface="Arial"/>
                <a:cs typeface="Arial"/>
              </a:rPr>
              <a:t>.</a:t>
            </a:r>
            <a:r>
              <a:rPr sz="2600" spc="5" dirty="0">
                <a:latin typeface="Arial"/>
                <a:cs typeface="Arial"/>
              </a:rPr>
              <a:t>0</a:t>
            </a:r>
            <a:r>
              <a:rPr sz="2600" spc="-5" dirty="0">
                <a:latin typeface="Arial"/>
                <a:cs typeface="Arial"/>
              </a:rPr>
              <a:t>0</a:t>
            </a:r>
            <a:endParaRPr sz="2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898139" y="242823"/>
            <a:ext cx="1600200" cy="6794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0" dirty="0"/>
              <a:t>C</a:t>
            </a:r>
            <a:r>
              <a:rPr spc="-15" dirty="0"/>
              <a:t>a</a:t>
            </a:r>
            <a:r>
              <a:rPr spc="-10" dirty="0"/>
              <a:t>s</a:t>
            </a:r>
            <a:r>
              <a:rPr spc="-5" dirty="0"/>
              <a:t>e</a:t>
            </a:r>
            <a:r>
              <a:rPr spc="-25" dirty="0"/>
              <a:t> </a:t>
            </a:r>
            <a:r>
              <a:rPr spc="-5" dirty="0"/>
              <a:t>5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630"/>
              </a:lnSpc>
            </a:pPr>
            <a:fld id="{81D60167-4931-47E6-BA6A-407CBD079E47}" type="slidenum">
              <a:rPr spc="-5" dirty="0"/>
              <a:t>57</a:t>
            </a:fld>
            <a:endParaRPr spc="-5" dirty="0"/>
          </a:p>
        </p:txBody>
      </p:sp>
      <p:sp>
        <p:nvSpPr>
          <p:cNvPr id="4" name="object 4"/>
          <p:cNvSpPr txBox="1"/>
          <p:nvPr/>
        </p:nvSpPr>
        <p:spPr>
          <a:xfrm>
            <a:off x="1151636" y="2533700"/>
            <a:ext cx="2554605" cy="2463800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2000" spc="-10" dirty="0">
                <a:latin typeface="Comic Sans MS"/>
                <a:cs typeface="Comic Sans MS"/>
              </a:rPr>
              <a:t>A</a:t>
            </a:r>
            <a:r>
              <a:rPr sz="2000" spc="-15" dirty="0">
                <a:latin typeface="Comic Sans MS"/>
                <a:cs typeface="Comic Sans MS"/>
              </a:rPr>
              <a:t> </a:t>
            </a:r>
            <a:r>
              <a:rPr sz="2000" spc="-20" dirty="0">
                <a:latin typeface="Comic Sans MS"/>
                <a:cs typeface="Comic Sans MS"/>
              </a:rPr>
              <a:t>p</a:t>
            </a:r>
            <a:r>
              <a:rPr sz="2000" spc="20" dirty="0">
                <a:latin typeface="Comic Sans MS"/>
                <a:cs typeface="Comic Sans MS"/>
              </a:rPr>
              <a:t>o</a:t>
            </a:r>
            <a:r>
              <a:rPr sz="2000" spc="-20" dirty="0">
                <a:latin typeface="Comic Sans MS"/>
                <a:cs typeface="Comic Sans MS"/>
              </a:rPr>
              <a:t>s</a:t>
            </a:r>
            <a:r>
              <a:rPr sz="2000" spc="-15" dirty="0">
                <a:latin typeface="Comic Sans MS"/>
                <a:cs typeface="Comic Sans MS"/>
              </a:rPr>
              <a:t>i</a:t>
            </a:r>
            <a:r>
              <a:rPr sz="2000" spc="5" dirty="0">
                <a:latin typeface="Comic Sans MS"/>
                <a:cs typeface="Comic Sans MS"/>
              </a:rPr>
              <a:t>t</a:t>
            </a:r>
            <a:r>
              <a:rPr sz="2000" spc="-15" dirty="0">
                <a:latin typeface="Comic Sans MS"/>
                <a:cs typeface="Comic Sans MS"/>
              </a:rPr>
              <a:t>i</a:t>
            </a:r>
            <a:r>
              <a:rPr sz="2000" spc="0" dirty="0">
                <a:latin typeface="Comic Sans MS"/>
                <a:cs typeface="Comic Sans MS"/>
              </a:rPr>
              <a:t>v</a:t>
            </a:r>
            <a:r>
              <a:rPr sz="2000" spc="-5" dirty="0">
                <a:latin typeface="Comic Sans MS"/>
                <a:cs typeface="Comic Sans MS"/>
              </a:rPr>
              <a:t>e</a:t>
            </a:r>
            <a:r>
              <a:rPr sz="2000" spc="5" dirty="0">
                <a:latin typeface="Comic Sans MS"/>
                <a:cs typeface="Comic Sans MS"/>
              </a:rPr>
              <a:t> </a:t>
            </a:r>
            <a:r>
              <a:rPr sz="2000" spc="-20" dirty="0">
                <a:latin typeface="Comic Sans MS"/>
                <a:cs typeface="Comic Sans MS"/>
              </a:rPr>
              <a:t>s</a:t>
            </a:r>
            <a:r>
              <a:rPr sz="2000" spc="-5" dirty="0">
                <a:latin typeface="Comic Sans MS"/>
                <a:cs typeface="Comic Sans MS"/>
              </a:rPr>
              <a:t>c</a:t>
            </a:r>
            <a:r>
              <a:rPr sz="2000" spc="-20" dirty="0">
                <a:latin typeface="Comic Sans MS"/>
                <a:cs typeface="Comic Sans MS"/>
              </a:rPr>
              <a:t>e</a:t>
            </a:r>
            <a:r>
              <a:rPr sz="2000" spc="0" dirty="0">
                <a:latin typeface="Comic Sans MS"/>
                <a:cs typeface="Comic Sans MS"/>
              </a:rPr>
              <a:t>n</a:t>
            </a:r>
            <a:r>
              <a:rPr sz="2000" spc="-20" dirty="0">
                <a:latin typeface="Comic Sans MS"/>
                <a:cs typeface="Comic Sans MS"/>
              </a:rPr>
              <a:t>a</a:t>
            </a:r>
            <a:r>
              <a:rPr sz="2000" spc="10" dirty="0">
                <a:latin typeface="Comic Sans MS"/>
                <a:cs typeface="Comic Sans MS"/>
              </a:rPr>
              <a:t>r</a:t>
            </a:r>
            <a:r>
              <a:rPr sz="2000" spc="-15" dirty="0">
                <a:latin typeface="Comic Sans MS"/>
                <a:cs typeface="Comic Sans MS"/>
              </a:rPr>
              <a:t>i</a:t>
            </a:r>
            <a:r>
              <a:rPr sz="2000" spc="-5" dirty="0">
                <a:latin typeface="Comic Sans MS"/>
                <a:cs typeface="Comic Sans MS"/>
              </a:rPr>
              <a:t>o;</a:t>
            </a:r>
            <a:endParaRPr sz="2000">
              <a:latin typeface="Comic Sans MS"/>
              <a:cs typeface="Comic Sans MS"/>
            </a:endParaRPr>
          </a:p>
          <a:p>
            <a:pPr marL="12700" marR="5080">
              <a:lnSpc>
                <a:spcPct val="100000"/>
              </a:lnSpc>
              <a:spcBef>
                <a:spcPts val="70"/>
              </a:spcBef>
              <a:tabLst>
                <a:tab pos="890269" algn="l"/>
              </a:tabLst>
            </a:pPr>
            <a:r>
              <a:rPr sz="2000" spc="10" dirty="0">
                <a:latin typeface="Comic Sans MS"/>
                <a:cs typeface="Comic Sans MS"/>
              </a:rPr>
              <a:t>r</a:t>
            </a:r>
            <a:r>
              <a:rPr sz="2000" spc="-15" dirty="0">
                <a:latin typeface="Comic Sans MS"/>
                <a:cs typeface="Comic Sans MS"/>
              </a:rPr>
              <a:t>i</a:t>
            </a:r>
            <a:r>
              <a:rPr sz="2000" spc="-10" dirty="0">
                <a:latin typeface="Comic Sans MS"/>
                <a:cs typeface="Comic Sans MS"/>
              </a:rPr>
              <a:t>ght</a:t>
            </a:r>
            <a:r>
              <a:rPr sz="2000" spc="-5" dirty="0">
                <a:latin typeface="Comic Sans MS"/>
                <a:cs typeface="Comic Sans MS"/>
              </a:rPr>
              <a:t>?</a:t>
            </a:r>
            <a:r>
              <a:rPr sz="2000" dirty="0">
                <a:latin typeface="Comic Sans MS"/>
                <a:cs typeface="Comic Sans MS"/>
              </a:rPr>
              <a:t>	</a:t>
            </a:r>
            <a:r>
              <a:rPr sz="2000" spc="-15" dirty="0">
                <a:latin typeface="Comic Sans MS"/>
                <a:cs typeface="Comic Sans MS"/>
              </a:rPr>
              <a:t>Bu</a:t>
            </a:r>
            <a:r>
              <a:rPr sz="2000" spc="-5" dirty="0">
                <a:latin typeface="Comic Sans MS"/>
                <a:cs typeface="Comic Sans MS"/>
              </a:rPr>
              <a:t>t</a:t>
            </a:r>
            <a:r>
              <a:rPr sz="2000" spc="5" dirty="0">
                <a:latin typeface="Comic Sans MS"/>
                <a:cs typeface="Comic Sans MS"/>
              </a:rPr>
              <a:t> </a:t>
            </a:r>
            <a:r>
              <a:rPr sz="2000" spc="-15" dirty="0">
                <a:latin typeface="Comic Sans MS"/>
                <a:cs typeface="Comic Sans MS"/>
              </a:rPr>
              <a:t>i</a:t>
            </a:r>
            <a:r>
              <a:rPr sz="2000" spc="-5" dirty="0">
                <a:latin typeface="Comic Sans MS"/>
                <a:cs typeface="Comic Sans MS"/>
              </a:rPr>
              <a:t>s</a:t>
            </a:r>
            <a:r>
              <a:rPr sz="2000" spc="15" dirty="0">
                <a:latin typeface="Comic Sans MS"/>
                <a:cs typeface="Comic Sans MS"/>
              </a:rPr>
              <a:t> </a:t>
            </a:r>
            <a:r>
              <a:rPr sz="2000" spc="-15" dirty="0">
                <a:latin typeface="Comic Sans MS"/>
                <a:cs typeface="Comic Sans MS"/>
              </a:rPr>
              <a:t>i</a:t>
            </a:r>
            <a:r>
              <a:rPr sz="2000" spc="-5" dirty="0">
                <a:latin typeface="Comic Sans MS"/>
                <a:cs typeface="Comic Sans MS"/>
              </a:rPr>
              <a:t>t </a:t>
            </a:r>
            <a:r>
              <a:rPr sz="2000" spc="-15" dirty="0">
                <a:latin typeface="Comic Sans MS"/>
                <a:cs typeface="Comic Sans MS"/>
              </a:rPr>
              <a:t>b</a:t>
            </a:r>
            <a:r>
              <a:rPr sz="2000" spc="-20" dirty="0">
                <a:latin typeface="Comic Sans MS"/>
                <a:cs typeface="Comic Sans MS"/>
              </a:rPr>
              <a:t>e</a:t>
            </a:r>
            <a:r>
              <a:rPr sz="2000" spc="20" dirty="0">
                <a:latin typeface="Comic Sans MS"/>
                <a:cs typeface="Comic Sans MS"/>
              </a:rPr>
              <a:t>c</a:t>
            </a:r>
            <a:r>
              <a:rPr sz="2000" spc="-20" dirty="0">
                <a:latin typeface="Comic Sans MS"/>
                <a:cs typeface="Comic Sans MS"/>
              </a:rPr>
              <a:t>a</a:t>
            </a:r>
            <a:r>
              <a:rPr sz="2000" spc="-15" dirty="0">
                <a:latin typeface="Comic Sans MS"/>
                <a:cs typeface="Comic Sans MS"/>
              </a:rPr>
              <a:t>u</a:t>
            </a:r>
            <a:r>
              <a:rPr sz="2000" spc="0" dirty="0">
                <a:latin typeface="Comic Sans MS"/>
                <a:cs typeface="Comic Sans MS"/>
              </a:rPr>
              <a:t>s</a:t>
            </a:r>
            <a:r>
              <a:rPr sz="2000" spc="-5" dirty="0">
                <a:latin typeface="Comic Sans MS"/>
                <a:cs typeface="Comic Sans MS"/>
              </a:rPr>
              <a:t>e</a:t>
            </a:r>
            <a:r>
              <a:rPr sz="2000" spc="30" dirty="0">
                <a:latin typeface="Comic Sans MS"/>
                <a:cs typeface="Comic Sans MS"/>
              </a:rPr>
              <a:t> </a:t>
            </a:r>
            <a:r>
              <a:rPr sz="2000" spc="-35" dirty="0">
                <a:latin typeface="Comic Sans MS"/>
                <a:cs typeface="Comic Sans MS"/>
              </a:rPr>
              <a:t>w</a:t>
            </a:r>
            <a:r>
              <a:rPr sz="2000" spc="-5" dirty="0">
                <a:latin typeface="Comic Sans MS"/>
                <a:cs typeface="Comic Sans MS"/>
              </a:rPr>
              <a:t>e</a:t>
            </a:r>
            <a:r>
              <a:rPr sz="2000" spc="-10" dirty="0">
                <a:latin typeface="Comic Sans MS"/>
                <a:cs typeface="Comic Sans MS"/>
              </a:rPr>
              <a:t> </a:t>
            </a:r>
            <a:r>
              <a:rPr sz="2000" spc="-20" dirty="0">
                <a:latin typeface="Comic Sans MS"/>
                <a:cs typeface="Comic Sans MS"/>
              </a:rPr>
              <a:t>a</a:t>
            </a:r>
            <a:r>
              <a:rPr sz="2000" spc="10" dirty="0">
                <a:latin typeface="Comic Sans MS"/>
                <a:cs typeface="Comic Sans MS"/>
              </a:rPr>
              <a:t>r</a:t>
            </a:r>
            <a:r>
              <a:rPr sz="2000" spc="-5" dirty="0">
                <a:latin typeface="Comic Sans MS"/>
                <a:cs typeface="Comic Sans MS"/>
              </a:rPr>
              <a:t>e o</a:t>
            </a:r>
            <a:r>
              <a:rPr sz="2000" spc="-15" dirty="0">
                <a:latin typeface="Comic Sans MS"/>
                <a:cs typeface="Comic Sans MS"/>
              </a:rPr>
              <a:t>u</a:t>
            </a:r>
            <a:r>
              <a:rPr sz="2000" spc="20" dirty="0">
                <a:latin typeface="Comic Sans MS"/>
                <a:cs typeface="Comic Sans MS"/>
              </a:rPr>
              <a:t>t</a:t>
            </a:r>
            <a:r>
              <a:rPr sz="2000" spc="-5" dirty="0">
                <a:latin typeface="Comic Sans MS"/>
                <a:cs typeface="Comic Sans MS"/>
              </a:rPr>
              <a:t>- </a:t>
            </a:r>
            <a:r>
              <a:rPr sz="2000" spc="-20" dirty="0">
                <a:latin typeface="Comic Sans MS"/>
                <a:cs typeface="Comic Sans MS"/>
              </a:rPr>
              <a:t>pe</a:t>
            </a:r>
            <a:r>
              <a:rPr sz="2000" spc="10" dirty="0">
                <a:latin typeface="Comic Sans MS"/>
                <a:cs typeface="Comic Sans MS"/>
              </a:rPr>
              <a:t>r</a:t>
            </a:r>
            <a:r>
              <a:rPr sz="2000" spc="-15" dirty="0">
                <a:latin typeface="Comic Sans MS"/>
                <a:cs typeface="Comic Sans MS"/>
              </a:rPr>
              <a:t>f</a:t>
            </a:r>
            <a:r>
              <a:rPr sz="2000" spc="-5" dirty="0">
                <a:latin typeface="Comic Sans MS"/>
                <a:cs typeface="Comic Sans MS"/>
              </a:rPr>
              <a:t>o</a:t>
            </a:r>
            <a:r>
              <a:rPr sz="2000" spc="10" dirty="0">
                <a:latin typeface="Comic Sans MS"/>
                <a:cs typeface="Comic Sans MS"/>
              </a:rPr>
              <a:t>r</a:t>
            </a:r>
            <a:r>
              <a:rPr sz="2000" spc="-25" dirty="0">
                <a:latin typeface="Comic Sans MS"/>
                <a:cs typeface="Comic Sans MS"/>
              </a:rPr>
              <a:t>m</a:t>
            </a:r>
            <a:r>
              <a:rPr sz="2000" spc="-15" dirty="0">
                <a:latin typeface="Comic Sans MS"/>
                <a:cs typeface="Comic Sans MS"/>
              </a:rPr>
              <a:t>i</a:t>
            </a:r>
            <a:r>
              <a:rPr sz="2000" spc="-20" dirty="0">
                <a:latin typeface="Comic Sans MS"/>
                <a:cs typeface="Comic Sans MS"/>
              </a:rPr>
              <a:t>n</a:t>
            </a:r>
            <a:r>
              <a:rPr sz="2000" spc="-5" dirty="0">
                <a:latin typeface="Comic Sans MS"/>
                <a:cs typeface="Comic Sans MS"/>
              </a:rPr>
              <a:t>g</a:t>
            </a:r>
            <a:r>
              <a:rPr sz="2000" spc="20" dirty="0">
                <a:latin typeface="Comic Sans MS"/>
                <a:cs typeface="Comic Sans MS"/>
              </a:rPr>
              <a:t> </a:t>
            </a:r>
            <a:r>
              <a:rPr sz="2000" spc="-5" dirty="0">
                <a:latin typeface="Comic Sans MS"/>
                <a:cs typeface="Comic Sans MS"/>
              </a:rPr>
              <a:t>o</a:t>
            </a:r>
            <a:r>
              <a:rPr sz="2000" spc="-15" dirty="0">
                <a:latin typeface="Comic Sans MS"/>
                <a:cs typeface="Comic Sans MS"/>
              </a:rPr>
              <a:t>u</a:t>
            </a:r>
            <a:r>
              <a:rPr sz="2000" spc="-5" dirty="0">
                <a:latin typeface="Comic Sans MS"/>
                <a:cs typeface="Comic Sans MS"/>
              </a:rPr>
              <a:t>r l</a:t>
            </a:r>
            <a:r>
              <a:rPr sz="2000" spc="-20" dirty="0">
                <a:latin typeface="Comic Sans MS"/>
                <a:cs typeface="Comic Sans MS"/>
              </a:rPr>
              <a:t>ea</a:t>
            </a:r>
            <a:r>
              <a:rPr sz="2000" spc="10" dirty="0">
                <a:latin typeface="Comic Sans MS"/>
                <a:cs typeface="Comic Sans MS"/>
              </a:rPr>
              <a:t>r</a:t>
            </a:r>
            <a:r>
              <a:rPr sz="2000" spc="-20" dirty="0">
                <a:latin typeface="Comic Sans MS"/>
                <a:cs typeface="Comic Sans MS"/>
              </a:rPr>
              <a:t>n</a:t>
            </a:r>
            <a:r>
              <a:rPr sz="2000" spc="5" dirty="0">
                <a:latin typeface="Comic Sans MS"/>
                <a:cs typeface="Comic Sans MS"/>
              </a:rPr>
              <a:t>i</a:t>
            </a:r>
            <a:r>
              <a:rPr sz="2000" spc="-20" dirty="0">
                <a:latin typeface="Comic Sans MS"/>
                <a:cs typeface="Comic Sans MS"/>
              </a:rPr>
              <a:t>n</a:t>
            </a:r>
            <a:r>
              <a:rPr sz="2000" spc="25" dirty="0">
                <a:latin typeface="Comic Sans MS"/>
                <a:cs typeface="Comic Sans MS"/>
              </a:rPr>
              <a:t>g</a:t>
            </a:r>
            <a:r>
              <a:rPr sz="2000" spc="-20" dirty="0">
                <a:latin typeface="Comic Sans MS"/>
                <a:cs typeface="Comic Sans MS"/>
              </a:rPr>
              <a:t>-</a:t>
            </a:r>
            <a:r>
              <a:rPr sz="2000" spc="-5" dirty="0">
                <a:latin typeface="Comic Sans MS"/>
                <a:cs typeface="Comic Sans MS"/>
              </a:rPr>
              <a:t>c</a:t>
            </a:r>
            <a:r>
              <a:rPr sz="2000" spc="-15" dirty="0">
                <a:latin typeface="Comic Sans MS"/>
                <a:cs typeface="Comic Sans MS"/>
              </a:rPr>
              <a:t>u</a:t>
            </a:r>
            <a:r>
              <a:rPr sz="2000" spc="10" dirty="0">
                <a:latin typeface="Comic Sans MS"/>
                <a:cs typeface="Comic Sans MS"/>
              </a:rPr>
              <a:t>r</a:t>
            </a:r>
            <a:r>
              <a:rPr sz="2000" spc="-15" dirty="0">
                <a:latin typeface="Comic Sans MS"/>
                <a:cs typeface="Comic Sans MS"/>
              </a:rPr>
              <a:t>v</a:t>
            </a:r>
            <a:r>
              <a:rPr sz="2000" spc="-5" dirty="0">
                <a:latin typeface="Comic Sans MS"/>
                <a:cs typeface="Comic Sans MS"/>
              </a:rPr>
              <a:t>e </a:t>
            </a:r>
            <a:r>
              <a:rPr sz="2000" spc="-20" dirty="0">
                <a:latin typeface="Comic Sans MS"/>
                <a:cs typeface="Comic Sans MS"/>
              </a:rPr>
              <a:t>s</a:t>
            </a:r>
            <a:r>
              <a:rPr sz="2000" spc="-10" dirty="0">
                <a:latin typeface="Comic Sans MS"/>
                <a:cs typeface="Comic Sans MS"/>
              </a:rPr>
              <a:t>t</a:t>
            </a:r>
            <a:r>
              <a:rPr sz="2000" dirty="0">
                <a:latin typeface="Comic Sans MS"/>
                <a:cs typeface="Comic Sans MS"/>
              </a:rPr>
              <a:t>a</a:t>
            </a:r>
            <a:r>
              <a:rPr sz="2000" spc="-20" dirty="0">
                <a:latin typeface="Comic Sans MS"/>
                <a:cs typeface="Comic Sans MS"/>
              </a:rPr>
              <a:t>n</a:t>
            </a:r>
            <a:r>
              <a:rPr sz="2000" spc="20" dirty="0">
                <a:latin typeface="Comic Sans MS"/>
                <a:cs typeface="Comic Sans MS"/>
              </a:rPr>
              <a:t>d</a:t>
            </a:r>
            <a:r>
              <a:rPr sz="2000" spc="-20" dirty="0">
                <a:latin typeface="Comic Sans MS"/>
                <a:cs typeface="Comic Sans MS"/>
              </a:rPr>
              <a:t>a</a:t>
            </a:r>
            <a:r>
              <a:rPr sz="2000" spc="10" dirty="0">
                <a:latin typeface="Comic Sans MS"/>
                <a:cs typeface="Comic Sans MS"/>
              </a:rPr>
              <a:t>r</a:t>
            </a:r>
            <a:r>
              <a:rPr sz="2000" spc="-5" dirty="0">
                <a:latin typeface="Comic Sans MS"/>
                <a:cs typeface="Comic Sans MS"/>
              </a:rPr>
              <a:t>ds</a:t>
            </a:r>
            <a:r>
              <a:rPr sz="2000" spc="15" dirty="0">
                <a:latin typeface="Comic Sans MS"/>
                <a:cs typeface="Comic Sans MS"/>
              </a:rPr>
              <a:t> </a:t>
            </a:r>
            <a:r>
              <a:rPr sz="2000" spc="-5" dirty="0">
                <a:latin typeface="Comic Sans MS"/>
                <a:cs typeface="Comic Sans MS"/>
              </a:rPr>
              <a:t>or</a:t>
            </a:r>
            <a:r>
              <a:rPr sz="2000" spc="30" dirty="0">
                <a:latin typeface="Comic Sans MS"/>
                <a:cs typeface="Comic Sans MS"/>
              </a:rPr>
              <a:t> </a:t>
            </a:r>
            <a:r>
              <a:rPr sz="2000" spc="-15" dirty="0">
                <a:latin typeface="Comic Sans MS"/>
                <a:cs typeface="Comic Sans MS"/>
              </a:rPr>
              <a:t>b</a:t>
            </a:r>
            <a:r>
              <a:rPr sz="2000" spc="-20" dirty="0">
                <a:latin typeface="Comic Sans MS"/>
                <a:cs typeface="Comic Sans MS"/>
              </a:rPr>
              <a:t>e</a:t>
            </a:r>
            <a:r>
              <a:rPr sz="2000" spc="-5" dirty="0">
                <a:latin typeface="Comic Sans MS"/>
                <a:cs typeface="Comic Sans MS"/>
              </a:rPr>
              <a:t>c</a:t>
            </a:r>
            <a:r>
              <a:rPr sz="2000" spc="-20" dirty="0">
                <a:latin typeface="Comic Sans MS"/>
                <a:cs typeface="Comic Sans MS"/>
              </a:rPr>
              <a:t>a</a:t>
            </a:r>
            <a:r>
              <a:rPr sz="2000" spc="-15" dirty="0">
                <a:latin typeface="Comic Sans MS"/>
                <a:cs typeface="Comic Sans MS"/>
              </a:rPr>
              <a:t>u</a:t>
            </a:r>
            <a:r>
              <a:rPr sz="2000" spc="0" dirty="0">
                <a:latin typeface="Comic Sans MS"/>
                <a:cs typeface="Comic Sans MS"/>
              </a:rPr>
              <a:t>s</a:t>
            </a:r>
            <a:r>
              <a:rPr sz="2000" spc="-5" dirty="0">
                <a:latin typeface="Comic Sans MS"/>
                <a:cs typeface="Comic Sans MS"/>
              </a:rPr>
              <a:t>e we</a:t>
            </a:r>
            <a:r>
              <a:rPr sz="2000" spc="-30" dirty="0">
                <a:latin typeface="Comic Sans MS"/>
                <a:cs typeface="Comic Sans MS"/>
              </a:rPr>
              <a:t> </a:t>
            </a:r>
            <a:r>
              <a:rPr sz="2000" spc="-20" dirty="0">
                <a:latin typeface="Comic Sans MS"/>
                <a:cs typeface="Comic Sans MS"/>
              </a:rPr>
              <a:t>p</a:t>
            </a:r>
            <a:r>
              <a:rPr sz="2000" spc="-5" dirty="0">
                <a:latin typeface="Comic Sans MS"/>
                <a:cs typeface="Comic Sans MS"/>
              </a:rPr>
              <a:t>l</a:t>
            </a:r>
            <a:r>
              <a:rPr sz="2000" dirty="0">
                <a:latin typeface="Comic Sans MS"/>
                <a:cs typeface="Comic Sans MS"/>
              </a:rPr>
              <a:t>a</a:t>
            </a:r>
            <a:r>
              <a:rPr sz="2000" spc="-20" dirty="0">
                <a:latin typeface="Comic Sans MS"/>
                <a:cs typeface="Comic Sans MS"/>
              </a:rPr>
              <a:t>n</a:t>
            </a:r>
            <a:r>
              <a:rPr sz="2000" spc="0" dirty="0">
                <a:latin typeface="Comic Sans MS"/>
                <a:cs typeface="Comic Sans MS"/>
              </a:rPr>
              <a:t>n</a:t>
            </a:r>
            <a:r>
              <a:rPr sz="2000" spc="-20" dirty="0">
                <a:latin typeface="Comic Sans MS"/>
                <a:cs typeface="Comic Sans MS"/>
              </a:rPr>
              <a:t>e</a:t>
            </a:r>
            <a:r>
              <a:rPr sz="2000" spc="-5" dirty="0">
                <a:latin typeface="Comic Sans MS"/>
                <a:cs typeface="Comic Sans MS"/>
              </a:rPr>
              <a:t>d</a:t>
            </a:r>
            <a:r>
              <a:rPr sz="2000" spc="50" dirty="0">
                <a:latin typeface="Comic Sans MS"/>
                <a:cs typeface="Comic Sans MS"/>
              </a:rPr>
              <a:t> </a:t>
            </a:r>
            <a:r>
              <a:rPr sz="2000" spc="-10" dirty="0">
                <a:latin typeface="Comic Sans MS"/>
                <a:cs typeface="Comic Sans MS"/>
              </a:rPr>
              <a:t>t</a:t>
            </a:r>
            <a:r>
              <a:rPr sz="2000" spc="-5" dirty="0">
                <a:latin typeface="Comic Sans MS"/>
                <a:cs typeface="Comic Sans MS"/>
              </a:rPr>
              <a:t>oo </a:t>
            </a:r>
            <a:r>
              <a:rPr sz="2000" spc="-20" dirty="0">
                <a:latin typeface="Comic Sans MS"/>
                <a:cs typeface="Comic Sans MS"/>
              </a:rPr>
              <a:t>p</a:t>
            </a:r>
            <a:r>
              <a:rPr sz="2000" dirty="0">
                <a:latin typeface="Comic Sans MS"/>
                <a:cs typeface="Comic Sans MS"/>
              </a:rPr>
              <a:t>e</a:t>
            </a:r>
            <a:r>
              <a:rPr sz="2000" spc="-20" dirty="0">
                <a:latin typeface="Comic Sans MS"/>
                <a:cs typeface="Comic Sans MS"/>
              </a:rPr>
              <a:t>s</a:t>
            </a:r>
            <a:r>
              <a:rPr sz="2000" spc="0" dirty="0">
                <a:latin typeface="Comic Sans MS"/>
                <a:cs typeface="Comic Sans MS"/>
              </a:rPr>
              <a:t>s</a:t>
            </a:r>
            <a:r>
              <a:rPr sz="2000" spc="-15" dirty="0">
                <a:latin typeface="Comic Sans MS"/>
                <a:cs typeface="Comic Sans MS"/>
              </a:rPr>
              <a:t>i</a:t>
            </a:r>
            <a:r>
              <a:rPr sz="2000" spc="-5" dirty="0">
                <a:latin typeface="Comic Sans MS"/>
                <a:cs typeface="Comic Sans MS"/>
              </a:rPr>
              <a:t>m</a:t>
            </a:r>
            <a:r>
              <a:rPr sz="2000" spc="-15" dirty="0">
                <a:latin typeface="Comic Sans MS"/>
                <a:cs typeface="Comic Sans MS"/>
              </a:rPr>
              <a:t>i</a:t>
            </a:r>
            <a:r>
              <a:rPr sz="2000" spc="0" dirty="0">
                <a:latin typeface="Comic Sans MS"/>
                <a:cs typeface="Comic Sans MS"/>
              </a:rPr>
              <a:t>s</a:t>
            </a:r>
            <a:r>
              <a:rPr sz="2000" spc="-10" dirty="0">
                <a:latin typeface="Comic Sans MS"/>
                <a:cs typeface="Comic Sans MS"/>
              </a:rPr>
              <a:t>t</a:t>
            </a:r>
            <a:r>
              <a:rPr sz="2000" spc="-15" dirty="0">
                <a:latin typeface="Comic Sans MS"/>
                <a:cs typeface="Comic Sans MS"/>
              </a:rPr>
              <a:t>i</a:t>
            </a:r>
            <a:r>
              <a:rPr sz="2000" spc="-5" dirty="0">
                <a:latin typeface="Comic Sans MS"/>
                <a:cs typeface="Comic Sans MS"/>
              </a:rPr>
              <a:t>c</a:t>
            </a:r>
            <a:r>
              <a:rPr sz="2000" spc="-20" dirty="0">
                <a:latin typeface="Comic Sans MS"/>
                <a:cs typeface="Comic Sans MS"/>
              </a:rPr>
              <a:t>a</a:t>
            </a:r>
            <a:r>
              <a:rPr sz="2000" spc="-5" dirty="0">
                <a:latin typeface="Comic Sans MS"/>
                <a:cs typeface="Comic Sans MS"/>
              </a:rPr>
              <a:t>ll</a:t>
            </a:r>
            <a:r>
              <a:rPr sz="2000" spc="0" dirty="0">
                <a:latin typeface="Comic Sans MS"/>
                <a:cs typeface="Comic Sans MS"/>
              </a:rPr>
              <a:t>y</a:t>
            </a:r>
            <a:r>
              <a:rPr sz="2000" spc="-5" dirty="0">
                <a:latin typeface="Comic Sans MS"/>
                <a:cs typeface="Comic Sans MS"/>
              </a:rPr>
              <a:t>?</a:t>
            </a:r>
            <a:endParaRPr sz="2000">
              <a:latin typeface="Comic Sans MS"/>
              <a:cs typeface="Comic Sans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169155" y="1472691"/>
            <a:ext cx="2469515" cy="1506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25" baseline="4761" dirty="0">
                <a:solidFill>
                  <a:srgbClr val="765E54"/>
                </a:solidFill>
                <a:latin typeface="Wingdings"/>
                <a:cs typeface="Wingdings"/>
              </a:rPr>
              <a:t></a:t>
            </a:r>
            <a:r>
              <a:rPr sz="2625" baseline="4761" dirty="0">
                <a:solidFill>
                  <a:srgbClr val="765E54"/>
                </a:solidFill>
                <a:latin typeface="Times New Roman"/>
                <a:cs typeface="Times New Roman"/>
              </a:rPr>
              <a:t> </a:t>
            </a:r>
            <a:r>
              <a:rPr sz="2625" spc="120" baseline="4761" dirty="0">
                <a:solidFill>
                  <a:srgbClr val="765E54"/>
                </a:solidFill>
                <a:latin typeface="Times New Roman"/>
                <a:cs typeface="Times New Roman"/>
              </a:rPr>
              <a:t> </a:t>
            </a:r>
            <a:r>
              <a:rPr sz="2900" dirty="0">
                <a:latin typeface="Georgia"/>
                <a:cs typeface="Georgia"/>
              </a:rPr>
              <a:t>PV</a:t>
            </a:r>
            <a:r>
              <a:rPr sz="2900" spc="-20" dirty="0">
                <a:latin typeface="Georgia"/>
                <a:cs typeface="Georgia"/>
              </a:rPr>
              <a:t> </a:t>
            </a:r>
            <a:r>
              <a:rPr sz="2900" dirty="0">
                <a:latin typeface="Georgia"/>
                <a:cs typeface="Georgia"/>
              </a:rPr>
              <a:t>=</a:t>
            </a:r>
            <a:r>
              <a:rPr sz="2900" spc="-25" dirty="0">
                <a:latin typeface="Georgia"/>
                <a:cs typeface="Georgia"/>
              </a:rPr>
              <a:t> </a:t>
            </a:r>
            <a:r>
              <a:rPr sz="2900" dirty="0">
                <a:latin typeface="Georgia"/>
                <a:cs typeface="Georgia"/>
              </a:rPr>
              <a:t>$</a:t>
            </a:r>
            <a:r>
              <a:rPr sz="2900" spc="-25" dirty="0">
                <a:latin typeface="Georgia"/>
                <a:cs typeface="Georgia"/>
              </a:rPr>
              <a:t> </a:t>
            </a:r>
            <a:r>
              <a:rPr sz="2900" spc="-5" dirty="0">
                <a:latin typeface="Georgia"/>
                <a:cs typeface="Georgia"/>
              </a:rPr>
              <a:t>1</a:t>
            </a:r>
            <a:r>
              <a:rPr sz="2900" spc="5" dirty="0">
                <a:latin typeface="Georgia"/>
                <a:cs typeface="Georgia"/>
              </a:rPr>
              <a:t>,</a:t>
            </a:r>
            <a:r>
              <a:rPr sz="2900" spc="-15" dirty="0">
                <a:latin typeface="Georgia"/>
                <a:cs typeface="Georgia"/>
              </a:rPr>
              <a:t>40</a:t>
            </a:r>
            <a:r>
              <a:rPr sz="2900" dirty="0">
                <a:latin typeface="Georgia"/>
                <a:cs typeface="Georgia"/>
              </a:rPr>
              <a:t>0</a:t>
            </a:r>
            <a:endParaRPr sz="290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  <a:spcBef>
                <a:spcPts val="575"/>
              </a:spcBef>
            </a:pPr>
            <a:r>
              <a:rPr sz="2625" baseline="-4761" dirty="0">
                <a:solidFill>
                  <a:srgbClr val="765E54"/>
                </a:solidFill>
                <a:latin typeface="Wingdings"/>
                <a:cs typeface="Wingdings"/>
              </a:rPr>
              <a:t></a:t>
            </a:r>
            <a:r>
              <a:rPr sz="2625" baseline="-4761" dirty="0">
                <a:solidFill>
                  <a:srgbClr val="765E54"/>
                </a:solidFill>
                <a:latin typeface="Times New Roman"/>
                <a:cs typeface="Times New Roman"/>
              </a:rPr>
              <a:t> </a:t>
            </a:r>
            <a:r>
              <a:rPr sz="2625" spc="120" baseline="-4761" dirty="0">
                <a:solidFill>
                  <a:srgbClr val="765E54"/>
                </a:solidFill>
                <a:latin typeface="Times New Roman"/>
                <a:cs typeface="Times New Roman"/>
              </a:rPr>
              <a:t> </a:t>
            </a:r>
            <a:r>
              <a:rPr sz="2900" spc="-5" dirty="0">
                <a:latin typeface="Georgia"/>
                <a:cs typeface="Georgia"/>
              </a:rPr>
              <a:t>E</a:t>
            </a:r>
            <a:r>
              <a:rPr sz="2900" dirty="0">
                <a:latin typeface="Georgia"/>
                <a:cs typeface="Georgia"/>
              </a:rPr>
              <a:t>V</a:t>
            </a:r>
            <a:r>
              <a:rPr sz="2900" spc="-20" dirty="0">
                <a:latin typeface="Georgia"/>
                <a:cs typeface="Georgia"/>
              </a:rPr>
              <a:t> </a:t>
            </a:r>
            <a:r>
              <a:rPr sz="2900" dirty="0">
                <a:latin typeface="Georgia"/>
                <a:cs typeface="Georgia"/>
              </a:rPr>
              <a:t>=</a:t>
            </a:r>
            <a:r>
              <a:rPr sz="2900" spc="-25" dirty="0">
                <a:latin typeface="Georgia"/>
                <a:cs typeface="Georgia"/>
              </a:rPr>
              <a:t> </a:t>
            </a:r>
            <a:r>
              <a:rPr sz="2900" dirty="0">
                <a:latin typeface="Georgia"/>
                <a:cs typeface="Georgia"/>
              </a:rPr>
              <a:t>$</a:t>
            </a:r>
            <a:r>
              <a:rPr sz="2900" spc="-25" dirty="0">
                <a:latin typeface="Georgia"/>
                <a:cs typeface="Georgia"/>
              </a:rPr>
              <a:t> </a:t>
            </a:r>
            <a:r>
              <a:rPr sz="2900" spc="-5" dirty="0">
                <a:latin typeface="Georgia"/>
                <a:cs typeface="Georgia"/>
              </a:rPr>
              <a:t>1</a:t>
            </a:r>
            <a:r>
              <a:rPr sz="2900" spc="5" dirty="0">
                <a:latin typeface="Georgia"/>
                <a:cs typeface="Georgia"/>
              </a:rPr>
              <a:t>,</a:t>
            </a:r>
            <a:r>
              <a:rPr sz="2900" spc="-15" dirty="0">
                <a:latin typeface="Georgia"/>
                <a:cs typeface="Georgia"/>
              </a:rPr>
              <a:t>60</a:t>
            </a:r>
            <a:r>
              <a:rPr sz="2900" dirty="0">
                <a:latin typeface="Georgia"/>
                <a:cs typeface="Georgia"/>
              </a:rPr>
              <a:t>0</a:t>
            </a:r>
            <a:endParaRPr sz="290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  <a:spcBef>
                <a:spcPts val="790"/>
              </a:spcBef>
            </a:pPr>
            <a:r>
              <a:rPr sz="1750" dirty="0">
                <a:solidFill>
                  <a:srgbClr val="765E54"/>
                </a:solidFill>
                <a:latin typeface="Wingdings"/>
                <a:cs typeface="Wingdings"/>
              </a:rPr>
              <a:t></a:t>
            </a:r>
            <a:r>
              <a:rPr sz="1750" dirty="0">
                <a:solidFill>
                  <a:srgbClr val="765E54"/>
                </a:solidFill>
                <a:latin typeface="Times New Roman"/>
                <a:cs typeface="Times New Roman"/>
              </a:rPr>
              <a:t> </a:t>
            </a:r>
            <a:r>
              <a:rPr sz="1750" spc="80" dirty="0">
                <a:solidFill>
                  <a:srgbClr val="765E54"/>
                </a:solidFill>
                <a:latin typeface="Times New Roman"/>
                <a:cs typeface="Times New Roman"/>
              </a:rPr>
              <a:t> </a:t>
            </a:r>
            <a:r>
              <a:rPr sz="2900" spc="-10" dirty="0">
                <a:latin typeface="Georgia"/>
                <a:cs typeface="Georgia"/>
              </a:rPr>
              <a:t>A</a:t>
            </a:r>
            <a:r>
              <a:rPr sz="2900" dirty="0">
                <a:latin typeface="Georgia"/>
                <a:cs typeface="Georgia"/>
              </a:rPr>
              <a:t>C</a:t>
            </a:r>
            <a:r>
              <a:rPr sz="2900" spc="-20" dirty="0">
                <a:latin typeface="Georgia"/>
                <a:cs typeface="Georgia"/>
              </a:rPr>
              <a:t> </a:t>
            </a:r>
            <a:r>
              <a:rPr sz="2900" dirty="0">
                <a:latin typeface="Georgia"/>
                <a:cs typeface="Georgia"/>
              </a:rPr>
              <a:t>= $</a:t>
            </a:r>
            <a:r>
              <a:rPr sz="2900" spc="-25" dirty="0">
                <a:latin typeface="Georgia"/>
                <a:cs typeface="Georgia"/>
              </a:rPr>
              <a:t> </a:t>
            </a:r>
            <a:r>
              <a:rPr sz="2900" spc="-5" dirty="0">
                <a:latin typeface="Georgia"/>
                <a:cs typeface="Georgia"/>
              </a:rPr>
              <a:t>1</a:t>
            </a:r>
            <a:r>
              <a:rPr sz="2900" spc="5" dirty="0">
                <a:latin typeface="Georgia"/>
                <a:cs typeface="Georgia"/>
              </a:rPr>
              <a:t>,</a:t>
            </a:r>
            <a:r>
              <a:rPr sz="2900" spc="-15" dirty="0">
                <a:latin typeface="Georgia"/>
                <a:cs typeface="Georgia"/>
              </a:rPr>
              <a:t>40</a:t>
            </a:r>
            <a:r>
              <a:rPr sz="2900" dirty="0">
                <a:latin typeface="Georgia"/>
                <a:cs typeface="Georgia"/>
              </a:rPr>
              <a:t>0</a:t>
            </a:r>
            <a:endParaRPr sz="29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517139" y="242823"/>
            <a:ext cx="1600200" cy="6794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0" dirty="0"/>
              <a:t>C</a:t>
            </a:r>
            <a:r>
              <a:rPr spc="-15" dirty="0"/>
              <a:t>a</a:t>
            </a:r>
            <a:r>
              <a:rPr spc="-10" dirty="0"/>
              <a:t>s</a:t>
            </a:r>
            <a:r>
              <a:rPr spc="-5" dirty="0"/>
              <a:t>e</a:t>
            </a:r>
            <a:r>
              <a:rPr spc="-25" dirty="0"/>
              <a:t> </a:t>
            </a:r>
            <a:r>
              <a:rPr spc="-5" dirty="0"/>
              <a:t>5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630"/>
              </a:lnSpc>
            </a:pPr>
            <a:fld id="{81D60167-4931-47E6-BA6A-407CBD079E47}" type="slidenum">
              <a:rPr spc="-5" dirty="0"/>
              <a:t>58</a:t>
            </a:fld>
            <a:endParaRPr spc="-5" dirty="0"/>
          </a:p>
        </p:txBody>
      </p:sp>
      <p:sp>
        <p:nvSpPr>
          <p:cNvPr id="4" name="object 4"/>
          <p:cNvSpPr txBox="1"/>
          <p:nvPr/>
        </p:nvSpPr>
        <p:spPr>
          <a:xfrm>
            <a:off x="1392427" y="2244445"/>
            <a:ext cx="2096770" cy="1573530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sz="2000" spc="-10" dirty="0">
                <a:latin typeface="Comic Sans MS"/>
                <a:cs typeface="Comic Sans MS"/>
              </a:rPr>
              <a:t>H</a:t>
            </a:r>
            <a:r>
              <a:rPr sz="2000" spc="-20" dirty="0">
                <a:latin typeface="Comic Sans MS"/>
                <a:cs typeface="Comic Sans MS"/>
              </a:rPr>
              <a:t>e</a:t>
            </a:r>
            <a:r>
              <a:rPr sz="2000" spc="10" dirty="0">
                <a:latin typeface="Comic Sans MS"/>
                <a:cs typeface="Comic Sans MS"/>
              </a:rPr>
              <a:t>r</a:t>
            </a:r>
            <a:r>
              <a:rPr sz="2000" spc="-5" dirty="0">
                <a:latin typeface="Comic Sans MS"/>
                <a:cs typeface="Comic Sans MS"/>
              </a:rPr>
              <a:t>e</a:t>
            </a:r>
            <a:r>
              <a:rPr sz="2000" dirty="0">
                <a:latin typeface="Comic Sans MS"/>
                <a:cs typeface="Comic Sans MS"/>
              </a:rPr>
              <a:t> </a:t>
            </a:r>
            <a:r>
              <a:rPr sz="2000" spc="-15" dirty="0">
                <a:latin typeface="Comic Sans MS"/>
                <a:cs typeface="Comic Sans MS"/>
              </a:rPr>
              <a:t>i</a:t>
            </a:r>
            <a:r>
              <a:rPr sz="2000" spc="-5" dirty="0">
                <a:latin typeface="Comic Sans MS"/>
                <a:cs typeface="Comic Sans MS"/>
              </a:rPr>
              <a:t>n</a:t>
            </a:r>
            <a:r>
              <a:rPr sz="2000" spc="-10" dirty="0">
                <a:latin typeface="Comic Sans MS"/>
                <a:cs typeface="Comic Sans MS"/>
              </a:rPr>
              <a:t> th</a:t>
            </a:r>
            <a:r>
              <a:rPr sz="2000" spc="5" dirty="0">
                <a:latin typeface="Comic Sans MS"/>
                <a:cs typeface="Comic Sans MS"/>
              </a:rPr>
              <a:t>i</a:t>
            </a:r>
            <a:r>
              <a:rPr sz="2000" spc="-5" dirty="0">
                <a:latin typeface="Comic Sans MS"/>
                <a:cs typeface="Comic Sans MS"/>
              </a:rPr>
              <a:t>s</a:t>
            </a:r>
            <a:r>
              <a:rPr sz="2000" spc="-30" dirty="0">
                <a:latin typeface="Comic Sans MS"/>
                <a:cs typeface="Comic Sans MS"/>
              </a:rPr>
              <a:t> </a:t>
            </a:r>
            <a:r>
              <a:rPr sz="2000" spc="-5" dirty="0">
                <a:latin typeface="Comic Sans MS"/>
                <a:cs typeface="Comic Sans MS"/>
              </a:rPr>
              <a:t>c</a:t>
            </a:r>
            <a:r>
              <a:rPr sz="2000" spc="-20" dirty="0">
                <a:latin typeface="Comic Sans MS"/>
                <a:cs typeface="Comic Sans MS"/>
              </a:rPr>
              <a:t>a</a:t>
            </a:r>
            <a:r>
              <a:rPr sz="2000" spc="0" dirty="0">
                <a:latin typeface="Comic Sans MS"/>
                <a:cs typeface="Comic Sans MS"/>
              </a:rPr>
              <a:t>s</a:t>
            </a:r>
            <a:r>
              <a:rPr sz="2000" spc="-20" dirty="0">
                <a:latin typeface="Comic Sans MS"/>
                <a:cs typeface="Comic Sans MS"/>
              </a:rPr>
              <a:t>e</a:t>
            </a:r>
            <a:r>
              <a:rPr sz="2000" spc="-5" dirty="0">
                <a:latin typeface="Comic Sans MS"/>
                <a:cs typeface="Comic Sans MS"/>
              </a:rPr>
              <a:t>,</a:t>
            </a:r>
            <a:endParaRPr sz="2000">
              <a:latin typeface="Comic Sans MS"/>
              <a:cs typeface="Comic Sans MS"/>
            </a:endParaRPr>
          </a:p>
          <a:p>
            <a:pPr marL="12700" marR="102235">
              <a:lnSpc>
                <a:spcPct val="100299"/>
              </a:lnSpc>
              <a:spcBef>
                <a:spcPts val="185"/>
              </a:spcBef>
            </a:pPr>
            <a:r>
              <a:rPr sz="2000" spc="-5" dirty="0">
                <a:latin typeface="Comic Sans MS"/>
                <a:cs typeface="Comic Sans MS"/>
              </a:rPr>
              <a:t>we</a:t>
            </a:r>
            <a:r>
              <a:rPr sz="2000" spc="-30" dirty="0">
                <a:latin typeface="Comic Sans MS"/>
                <a:cs typeface="Comic Sans MS"/>
              </a:rPr>
              <a:t> </a:t>
            </a:r>
            <a:r>
              <a:rPr sz="2000" spc="-20" dirty="0">
                <a:latin typeface="Comic Sans MS"/>
                <a:cs typeface="Comic Sans MS"/>
              </a:rPr>
              <a:t>a</a:t>
            </a:r>
            <a:r>
              <a:rPr sz="2000" spc="10" dirty="0">
                <a:latin typeface="Comic Sans MS"/>
                <a:cs typeface="Comic Sans MS"/>
              </a:rPr>
              <a:t>r</a:t>
            </a:r>
            <a:r>
              <a:rPr sz="2000" spc="-5" dirty="0">
                <a:latin typeface="Comic Sans MS"/>
                <a:cs typeface="Comic Sans MS"/>
              </a:rPr>
              <a:t>e </a:t>
            </a:r>
            <a:r>
              <a:rPr sz="2000" spc="-10" dirty="0">
                <a:latin typeface="Comic Sans MS"/>
                <a:cs typeface="Comic Sans MS"/>
              </a:rPr>
              <a:t>g</a:t>
            </a:r>
            <a:r>
              <a:rPr sz="2000" dirty="0">
                <a:latin typeface="Comic Sans MS"/>
                <a:cs typeface="Comic Sans MS"/>
              </a:rPr>
              <a:t>e</a:t>
            </a:r>
            <a:r>
              <a:rPr sz="2000" spc="-10" dirty="0">
                <a:latin typeface="Comic Sans MS"/>
                <a:cs typeface="Comic Sans MS"/>
              </a:rPr>
              <a:t>tt</a:t>
            </a:r>
            <a:r>
              <a:rPr sz="2000" spc="5" dirty="0">
                <a:latin typeface="Comic Sans MS"/>
                <a:cs typeface="Comic Sans MS"/>
              </a:rPr>
              <a:t>i</a:t>
            </a:r>
            <a:r>
              <a:rPr sz="2000" spc="-20" dirty="0">
                <a:latin typeface="Comic Sans MS"/>
                <a:cs typeface="Comic Sans MS"/>
              </a:rPr>
              <a:t>n</a:t>
            </a:r>
            <a:r>
              <a:rPr sz="2000" spc="-5" dirty="0">
                <a:latin typeface="Comic Sans MS"/>
                <a:cs typeface="Comic Sans MS"/>
              </a:rPr>
              <a:t>g </a:t>
            </a:r>
            <a:r>
              <a:rPr sz="2000" spc="-35" dirty="0">
                <a:latin typeface="Comic Sans MS"/>
                <a:cs typeface="Comic Sans MS"/>
              </a:rPr>
              <a:t>w</a:t>
            </a:r>
            <a:r>
              <a:rPr sz="2000" spc="-5" dirty="0">
                <a:latin typeface="Comic Sans MS"/>
                <a:cs typeface="Comic Sans MS"/>
              </a:rPr>
              <a:t>o</a:t>
            </a:r>
            <a:r>
              <a:rPr sz="2000" spc="10" dirty="0">
                <a:latin typeface="Comic Sans MS"/>
                <a:cs typeface="Comic Sans MS"/>
              </a:rPr>
              <a:t>r</a:t>
            </a:r>
            <a:r>
              <a:rPr sz="2000" spc="-5" dirty="0">
                <a:latin typeface="Comic Sans MS"/>
                <a:cs typeface="Comic Sans MS"/>
              </a:rPr>
              <a:t>k</a:t>
            </a:r>
            <a:r>
              <a:rPr sz="2000" spc="-10" dirty="0">
                <a:latin typeface="Comic Sans MS"/>
                <a:cs typeface="Comic Sans MS"/>
              </a:rPr>
              <a:t> </a:t>
            </a:r>
            <a:r>
              <a:rPr sz="2000" spc="-5" dirty="0">
                <a:latin typeface="Comic Sans MS"/>
                <a:cs typeface="Comic Sans MS"/>
              </a:rPr>
              <a:t>do</a:t>
            </a:r>
            <a:r>
              <a:rPr sz="2000" spc="-20" dirty="0">
                <a:latin typeface="Comic Sans MS"/>
                <a:cs typeface="Comic Sans MS"/>
              </a:rPr>
              <a:t>n</a:t>
            </a:r>
            <a:r>
              <a:rPr sz="2000" spc="-5" dirty="0">
                <a:latin typeface="Comic Sans MS"/>
                <a:cs typeface="Comic Sans MS"/>
              </a:rPr>
              <a:t>e</a:t>
            </a:r>
            <a:r>
              <a:rPr sz="2000" dirty="0">
                <a:latin typeface="Comic Sans MS"/>
                <a:cs typeface="Comic Sans MS"/>
              </a:rPr>
              <a:t> </a:t>
            </a:r>
            <a:r>
              <a:rPr sz="2000" spc="-20" dirty="0">
                <a:latin typeface="Comic Sans MS"/>
                <a:cs typeface="Comic Sans MS"/>
              </a:rPr>
              <a:t>a</a:t>
            </a:r>
            <a:r>
              <a:rPr sz="2000" spc="-5" dirty="0">
                <a:latin typeface="Comic Sans MS"/>
                <a:cs typeface="Comic Sans MS"/>
              </a:rPr>
              <a:t>t</a:t>
            </a:r>
            <a:r>
              <a:rPr sz="2000" dirty="0">
                <a:latin typeface="Comic Sans MS"/>
                <a:cs typeface="Comic Sans MS"/>
              </a:rPr>
              <a:t> </a:t>
            </a:r>
            <a:r>
              <a:rPr sz="2000" spc="0" dirty="0">
                <a:latin typeface="Comic Sans MS"/>
                <a:cs typeface="Comic Sans MS"/>
              </a:rPr>
              <a:t>1</a:t>
            </a:r>
            <a:r>
              <a:rPr sz="2000" spc="-15" dirty="0">
                <a:latin typeface="Comic Sans MS"/>
                <a:cs typeface="Comic Sans MS"/>
              </a:rPr>
              <a:t>1</a:t>
            </a:r>
            <a:r>
              <a:rPr sz="2000" spc="-5" dirty="0">
                <a:latin typeface="Comic Sans MS"/>
                <a:cs typeface="Comic Sans MS"/>
              </a:rPr>
              <a:t>4 </a:t>
            </a:r>
            <a:r>
              <a:rPr sz="2000" spc="-20" dirty="0">
                <a:latin typeface="Comic Sans MS"/>
                <a:cs typeface="Comic Sans MS"/>
              </a:rPr>
              <a:t>pe</a:t>
            </a:r>
            <a:r>
              <a:rPr sz="2000" spc="10" dirty="0">
                <a:latin typeface="Comic Sans MS"/>
                <a:cs typeface="Comic Sans MS"/>
              </a:rPr>
              <a:t>r</a:t>
            </a:r>
            <a:r>
              <a:rPr sz="2000" spc="-5" dirty="0">
                <a:latin typeface="Comic Sans MS"/>
                <a:cs typeface="Comic Sans MS"/>
              </a:rPr>
              <a:t>c</a:t>
            </a:r>
            <a:r>
              <a:rPr sz="2000" spc="-20" dirty="0">
                <a:latin typeface="Comic Sans MS"/>
                <a:cs typeface="Comic Sans MS"/>
              </a:rPr>
              <a:t>e</a:t>
            </a:r>
            <a:r>
              <a:rPr sz="2000" spc="0" dirty="0">
                <a:latin typeface="Comic Sans MS"/>
                <a:cs typeface="Comic Sans MS"/>
              </a:rPr>
              <a:t>n</a:t>
            </a:r>
            <a:r>
              <a:rPr sz="2000" spc="-5" dirty="0">
                <a:latin typeface="Comic Sans MS"/>
                <a:cs typeface="Comic Sans MS"/>
              </a:rPr>
              <a:t>t </a:t>
            </a:r>
            <a:r>
              <a:rPr sz="2000" spc="-20" dirty="0">
                <a:latin typeface="Comic Sans MS"/>
                <a:cs typeface="Comic Sans MS"/>
              </a:rPr>
              <a:t>e</a:t>
            </a:r>
            <a:r>
              <a:rPr sz="2000" spc="-15" dirty="0">
                <a:latin typeface="Comic Sans MS"/>
                <a:cs typeface="Comic Sans MS"/>
              </a:rPr>
              <a:t>f</a:t>
            </a:r>
            <a:r>
              <a:rPr sz="2000" spc="5" dirty="0">
                <a:latin typeface="Comic Sans MS"/>
                <a:cs typeface="Comic Sans MS"/>
              </a:rPr>
              <a:t>f</a:t>
            </a:r>
            <a:r>
              <a:rPr sz="2000" spc="-15" dirty="0">
                <a:latin typeface="Comic Sans MS"/>
                <a:cs typeface="Comic Sans MS"/>
              </a:rPr>
              <a:t>i</a:t>
            </a:r>
            <a:r>
              <a:rPr sz="2000" spc="-5" dirty="0">
                <a:latin typeface="Comic Sans MS"/>
                <a:cs typeface="Comic Sans MS"/>
              </a:rPr>
              <a:t>c</a:t>
            </a:r>
            <a:r>
              <a:rPr sz="2000" spc="5" dirty="0">
                <a:latin typeface="Comic Sans MS"/>
                <a:cs typeface="Comic Sans MS"/>
              </a:rPr>
              <a:t>i</a:t>
            </a:r>
            <a:r>
              <a:rPr sz="2000" spc="-20" dirty="0">
                <a:latin typeface="Comic Sans MS"/>
                <a:cs typeface="Comic Sans MS"/>
              </a:rPr>
              <a:t>en</a:t>
            </a:r>
            <a:r>
              <a:rPr sz="2000" spc="-5" dirty="0">
                <a:latin typeface="Comic Sans MS"/>
                <a:cs typeface="Comic Sans MS"/>
              </a:rPr>
              <a:t>c</a:t>
            </a:r>
            <a:r>
              <a:rPr sz="2000" spc="-15" dirty="0">
                <a:latin typeface="Comic Sans MS"/>
                <a:cs typeface="Comic Sans MS"/>
              </a:rPr>
              <a:t>y</a:t>
            </a:r>
            <a:r>
              <a:rPr sz="2000" dirty="0">
                <a:latin typeface="Comic Sans MS"/>
                <a:cs typeface="Comic Sans MS"/>
              </a:rPr>
              <a:t>..</a:t>
            </a:r>
            <a:r>
              <a:rPr sz="2000" spc="-5" dirty="0">
                <a:latin typeface="Comic Sans MS"/>
                <a:cs typeface="Comic Sans MS"/>
              </a:rPr>
              <a:t>.</a:t>
            </a:r>
            <a:endParaRPr sz="2000">
              <a:latin typeface="Comic Sans MS"/>
              <a:cs typeface="Comic Sans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830571" y="1626615"/>
            <a:ext cx="188595" cy="2254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35" dirty="0">
                <a:solidFill>
                  <a:srgbClr val="765E54"/>
                </a:solidFill>
                <a:latin typeface="Wingdings"/>
                <a:cs typeface="Wingdings"/>
              </a:rPr>
              <a:t></a:t>
            </a:r>
            <a:endParaRPr sz="1400">
              <a:latin typeface="Wingdings"/>
              <a:cs typeface="Wingding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830571" y="1493520"/>
            <a:ext cx="2101850" cy="12725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32105">
              <a:lnSpc>
                <a:spcPct val="100000"/>
              </a:lnSpc>
            </a:pPr>
            <a:r>
              <a:rPr sz="2400" spc="-5" dirty="0">
                <a:latin typeface="Georgia"/>
                <a:cs typeface="Georgia"/>
              </a:rPr>
              <a:t>P</a:t>
            </a:r>
            <a:r>
              <a:rPr sz="2400" dirty="0">
                <a:latin typeface="Georgia"/>
                <a:cs typeface="Georgia"/>
              </a:rPr>
              <a:t>V</a:t>
            </a:r>
            <a:r>
              <a:rPr sz="2400" spc="5" dirty="0">
                <a:latin typeface="Georgia"/>
                <a:cs typeface="Georgia"/>
              </a:rPr>
              <a:t> </a:t>
            </a:r>
            <a:r>
              <a:rPr sz="2400" dirty="0">
                <a:latin typeface="Georgia"/>
                <a:cs typeface="Georgia"/>
              </a:rPr>
              <a:t>=</a:t>
            </a:r>
            <a:r>
              <a:rPr sz="2400" spc="-35" dirty="0">
                <a:latin typeface="Georgia"/>
                <a:cs typeface="Georgia"/>
              </a:rPr>
              <a:t> </a:t>
            </a:r>
            <a:r>
              <a:rPr sz="2400" dirty="0">
                <a:latin typeface="Georgia"/>
                <a:cs typeface="Georgia"/>
              </a:rPr>
              <a:t>$</a:t>
            </a:r>
            <a:r>
              <a:rPr sz="2400" spc="-5" dirty="0">
                <a:latin typeface="Georgia"/>
                <a:cs typeface="Georgia"/>
              </a:rPr>
              <a:t> 1</a:t>
            </a:r>
            <a:r>
              <a:rPr sz="2400" dirty="0">
                <a:latin typeface="Georgia"/>
                <a:cs typeface="Georgia"/>
              </a:rPr>
              <a:t>,</a:t>
            </a:r>
            <a:r>
              <a:rPr sz="2400" spc="-15" dirty="0">
                <a:latin typeface="Georgia"/>
                <a:cs typeface="Georgia"/>
              </a:rPr>
              <a:t>40</a:t>
            </a:r>
            <a:r>
              <a:rPr sz="2400" dirty="0">
                <a:latin typeface="Georgia"/>
                <a:cs typeface="Georgia"/>
              </a:rPr>
              <a:t>0</a:t>
            </a:r>
            <a:endParaRPr sz="240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  <a:tabLst>
                <a:tab pos="332105" algn="l"/>
              </a:tabLst>
            </a:pPr>
            <a:r>
              <a:rPr sz="1400" spc="35" dirty="0">
                <a:solidFill>
                  <a:srgbClr val="765E54"/>
                </a:solidFill>
                <a:latin typeface="Wingdings"/>
                <a:cs typeface="Wingdings"/>
              </a:rPr>
              <a:t></a:t>
            </a:r>
            <a:r>
              <a:rPr sz="1400" spc="35" dirty="0">
                <a:solidFill>
                  <a:srgbClr val="765E54"/>
                </a:solidFill>
                <a:latin typeface="Times New Roman"/>
                <a:cs typeface="Times New Roman"/>
              </a:rPr>
              <a:t>	</a:t>
            </a:r>
            <a:r>
              <a:rPr sz="2400" spc="-10" dirty="0">
                <a:latin typeface="Georgia"/>
                <a:cs typeface="Georgia"/>
              </a:rPr>
              <a:t>E</a:t>
            </a:r>
            <a:r>
              <a:rPr sz="2400" dirty="0">
                <a:latin typeface="Georgia"/>
                <a:cs typeface="Georgia"/>
              </a:rPr>
              <a:t>V</a:t>
            </a:r>
            <a:r>
              <a:rPr sz="2400" spc="5" dirty="0">
                <a:latin typeface="Georgia"/>
                <a:cs typeface="Georgia"/>
              </a:rPr>
              <a:t> </a:t>
            </a:r>
            <a:r>
              <a:rPr sz="2400" dirty="0">
                <a:latin typeface="Georgia"/>
                <a:cs typeface="Georgia"/>
              </a:rPr>
              <a:t>=</a:t>
            </a:r>
            <a:r>
              <a:rPr sz="2400" spc="-35" dirty="0">
                <a:latin typeface="Georgia"/>
                <a:cs typeface="Georgia"/>
              </a:rPr>
              <a:t> </a:t>
            </a:r>
            <a:r>
              <a:rPr sz="2400" dirty="0">
                <a:latin typeface="Georgia"/>
                <a:cs typeface="Georgia"/>
              </a:rPr>
              <a:t>$</a:t>
            </a:r>
            <a:r>
              <a:rPr sz="2400" spc="-5" dirty="0">
                <a:latin typeface="Georgia"/>
                <a:cs typeface="Georgia"/>
              </a:rPr>
              <a:t> </a:t>
            </a:r>
            <a:r>
              <a:rPr sz="2400" spc="-30" dirty="0">
                <a:latin typeface="Georgia"/>
                <a:cs typeface="Georgia"/>
              </a:rPr>
              <a:t>1</a:t>
            </a:r>
            <a:r>
              <a:rPr sz="2400" dirty="0">
                <a:latin typeface="Georgia"/>
                <a:cs typeface="Georgia"/>
              </a:rPr>
              <a:t>,6</a:t>
            </a:r>
            <a:r>
              <a:rPr sz="2400" spc="-15" dirty="0">
                <a:latin typeface="Georgia"/>
                <a:cs typeface="Georgia"/>
              </a:rPr>
              <a:t>0</a:t>
            </a:r>
            <a:r>
              <a:rPr sz="2400" dirty="0">
                <a:latin typeface="Georgia"/>
                <a:cs typeface="Georgia"/>
              </a:rPr>
              <a:t>0</a:t>
            </a:r>
            <a:endParaRPr sz="240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  <a:spcBef>
                <a:spcPts val="720"/>
              </a:spcBef>
              <a:tabLst>
                <a:tab pos="332105" algn="l"/>
              </a:tabLst>
            </a:pPr>
            <a:r>
              <a:rPr sz="1400" spc="35" dirty="0">
                <a:solidFill>
                  <a:srgbClr val="765E54"/>
                </a:solidFill>
                <a:latin typeface="Wingdings"/>
                <a:cs typeface="Wingdings"/>
              </a:rPr>
              <a:t></a:t>
            </a:r>
            <a:r>
              <a:rPr sz="1400" spc="35" dirty="0">
                <a:solidFill>
                  <a:srgbClr val="765E54"/>
                </a:solidFill>
                <a:latin typeface="Times New Roman"/>
                <a:cs typeface="Times New Roman"/>
              </a:rPr>
              <a:t>	</a:t>
            </a:r>
            <a:r>
              <a:rPr sz="2400" spc="-5" dirty="0">
                <a:latin typeface="Georgia"/>
                <a:cs typeface="Georgia"/>
              </a:rPr>
              <a:t>A</a:t>
            </a:r>
            <a:r>
              <a:rPr sz="2400" dirty="0">
                <a:latin typeface="Georgia"/>
                <a:cs typeface="Georgia"/>
              </a:rPr>
              <a:t>C</a:t>
            </a:r>
            <a:r>
              <a:rPr sz="2400" spc="-5" dirty="0">
                <a:latin typeface="Georgia"/>
                <a:cs typeface="Georgia"/>
              </a:rPr>
              <a:t> </a:t>
            </a:r>
            <a:r>
              <a:rPr sz="2400" dirty="0">
                <a:latin typeface="Georgia"/>
                <a:cs typeface="Georgia"/>
              </a:rPr>
              <a:t>=</a:t>
            </a:r>
            <a:r>
              <a:rPr sz="2400" spc="-10" dirty="0">
                <a:latin typeface="Georgia"/>
                <a:cs typeface="Georgia"/>
              </a:rPr>
              <a:t> </a:t>
            </a:r>
            <a:r>
              <a:rPr sz="2400" dirty="0">
                <a:latin typeface="Georgia"/>
                <a:cs typeface="Georgia"/>
              </a:rPr>
              <a:t>$</a:t>
            </a:r>
            <a:r>
              <a:rPr sz="2400" spc="-5" dirty="0">
                <a:latin typeface="Georgia"/>
                <a:cs typeface="Georgia"/>
              </a:rPr>
              <a:t> 1</a:t>
            </a:r>
            <a:r>
              <a:rPr sz="2400" dirty="0">
                <a:latin typeface="Georgia"/>
                <a:cs typeface="Georgia"/>
              </a:rPr>
              <a:t>,</a:t>
            </a:r>
            <a:r>
              <a:rPr sz="2400" spc="-15" dirty="0">
                <a:latin typeface="Georgia"/>
                <a:cs typeface="Georgia"/>
              </a:rPr>
              <a:t>40</a:t>
            </a:r>
            <a:r>
              <a:rPr sz="2400" dirty="0">
                <a:latin typeface="Georgia"/>
                <a:cs typeface="Georgia"/>
              </a:rPr>
              <a:t>0</a:t>
            </a:r>
            <a:endParaRPr sz="2400">
              <a:latin typeface="Georgia"/>
              <a:cs typeface="Georgi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678939" y="5073903"/>
            <a:ext cx="1588770" cy="10642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spc="-20" dirty="0">
                <a:latin typeface="Arial"/>
                <a:cs typeface="Arial"/>
              </a:rPr>
              <a:t>SP</a:t>
            </a:r>
            <a:r>
              <a:rPr sz="2600" spc="-5" dirty="0">
                <a:latin typeface="Arial"/>
                <a:cs typeface="Arial"/>
              </a:rPr>
              <a:t>I</a:t>
            </a:r>
            <a:r>
              <a:rPr sz="2600" spc="5" dirty="0">
                <a:latin typeface="Arial"/>
                <a:cs typeface="Arial"/>
              </a:rPr>
              <a:t> </a:t>
            </a:r>
            <a:r>
              <a:rPr sz="2600" spc="-5" dirty="0">
                <a:latin typeface="Arial"/>
                <a:cs typeface="Arial"/>
              </a:rPr>
              <a:t>= </a:t>
            </a:r>
            <a:r>
              <a:rPr sz="2600" spc="-10" dirty="0">
                <a:latin typeface="Arial"/>
                <a:cs typeface="Arial"/>
              </a:rPr>
              <a:t>1</a:t>
            </a:r>
            <a:r>
              <a:rPr sz="2600" spc="-5" dirty="0">
                <a:latin typeface="Arial"/>
                <a:cs typeface="Arial"/>
              </a:rPr>
              <a:t>.</a:t>
            </a:r>
            <a:r>
              <a:rPr sz="2600" spc="-10" dirty="0">
                <a:latin typeface="Arial"/>
                <a:cs typeface="Arial"/>
              </a:rPr>
              <a:t>1</a:t>
            </a:r>
            <a:r>
              <a:rPr sz="2600" spc="-5" dirty="0">
                <a:latin typeface="Arial"/>
                <a:cs typeface="Arial"/>
              </a:rPr>
              <a:t>4</a:t>
            </a:r>
            <a:endParaRPr sz="2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065"/>
              </a:spcBef>
            </a:pPr>
            <a:r>
              <a:rPr sz="2600" spc="-15" dirty="0">
                <a:latin typeface="Arial"/>
                <a:cs typeface="Arial"/>
              </a:rPr>
              <a:t>C</a:t>
            </a:r>
            <a:r>
              <a:rPr sz="2600" spc="-20" dirty="0">
                <a:latin typeface="Arial"/>
                <a:cs typeface="Arial"/>
              </a:rPr>
              <a:t>P</a:t>
            </a:r>
            <a:r>
              <a:rPr sz="2600" spc="-5" dirty="0">
                <a:latin typeface="Arial"/>
                <a:cs typeface="Arial"/>
              </a:rPr>
              <a:t>I</a:t>
            </a:r>
            <a:r>
              <a:rPr sz="2600" dirty="0">
                <a:latin typeface="Arial"/>
                <a:cs typeface="Arial"/>
              </a:rPr>
              <a:t> </a:t>
            </a:r>
            <a:r>
              <a:rPr sz="2600" spc="-5" dirty="0">
                <a:latin typeface="Arial"/>
                <a:cs typeface="Arial"/>
              </a:rPr>
              <a:t>=</a:t>
            </a:r>
            <a:r>
              <a:rPr sz="2600" spc="-30" dirty="0">
                <a:latin typeface="Arial"/>
                <a:cs typeface="Arial"/>
              </a:rPr>
              <a:t> </a:t>
            </a:r>
            <a:r>
              <a:rPr sz="2600" spc="-10" dirty="0">
                <a:latin typeface="Arial"/>
                <a:cs typeface="Arial"/>
              </a:rPr>
              <a:t>1</a:t>
            </a:r>
            <a:r>
              <a:rPr sz="2600" spc="-5" dirty="0">
                <a:latin typeface="Arial"/>
                <a:cs typeface="Arial"/>
              </a:rPr>
              <a:t>.</a:t>
            </a:r>
            <a:r>
              <a:rPr sz="2600" spc="5" dirty="0">
                <a:latin typeface="Arial"/>
                <a:cs typeface="Arial"/>
              </a:rPr>
              <a:t>1</a:t>
            </a:r>
            <a:r>
              <a:rPr sz="2600" spc="-5" dirty="0">
                <a:latin typeface="Arial"/>
                <a:cs typeface="Arial"/>
              </a:rPr>
              <a:t>4</a:t>
            </a:r>
            <a:endParaRPr sz="2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517139" y="166623"/>
            <a:ext cx="1600200" cy="6794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0" dirty="0"/>
              <a:t>C</a:t>
            </a:r>
            <a:r>
              <a:rPr spc="-15" dirty="0"/>
              <a:t>a</a:t>
            </a:r>
            <a:r>
              <a:rPr spc="-10" dirty="0"/>
              <a:t>s</a:t>
            </a:r>
            <a:r>
              <a:rPr spc="-5" dirty="0"/>
              <a:t>e</a:t>
            </a:r>
            <a:r>
              <a:rPr spc="-25" dirty="0"/>
              <a:t> </a:t>
            </a:r>
            <a:r>
              <a:rPr spc="-5" dirty="0"/>
              <a:t>5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630"/>
              </a:lnSpc>
            </a:pPr>
            <a:fld id="{81D60167-4931-47E6-BA6A-407CBD079E47}" type="slidenum">
              <a:rPr spc="-5" dirty="0"/>
              <a:t>59</a:t>
            </a:fld>
            <a:endParaRPr spc="-5" dirty="0"/>
          </a:p>
        </p:txBody>
      </p:sp>
      <p:sp>
        <p:nvSpPr>
          <p:cNvPr id="4" name="object 4"/>
          <p:cNvSpPr txBox="1"/>
          <p:nvPr/>
        </p:nvSpPr>
        <p:spPr>
          <a:xfrm>
            <a:off x="1087627" y="2294127"/>
            <a:ext cx="2246630" cy="1575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97790">
              <a:lnSpc>
                <a:spcPct val="104000"/>
              </a:lnSpc>
            </a:pPr>
            <a:r>
              <a:rPr sz="2000" dirty="0">
                <a:latin typeface="Comic Sans MS"/>
                <a:cs typeface="Comic Sans MS"/>
              </a:rPr>
              <a:t>...</a:t>
            </a:r>
            <a:r>
              <a:rPr sz="2000" spc="-35" dirty="0">
                <a:latin typeface="Comic Sans MS"/>
                <a:cs typeface="Comic Sans MS"/>
              </a:rPr>
              <a:t>w</a:t>
            </a:r>
            <a:r>
              <a:rPr sz="2000" spc="-5" dirty="0">
                <a:latin typeface="Comic Sans MS"/>
                <a:cs typeface="Comic Sans MS"/>
              </a:rPr>
              <a:t>o</a:t>
            </a:r>
            <a:r>
              <a:rPr sz="2000" spc="10" dirty="0">
                <a:latin typeface="Comic Sans MS"/>
                <a:cs typeface="Comic Sans MS"/>
              </a:rPr>
              <a:t>r</a:t>
            </a:r>
            <a:r>
              <a:rPr sz="2000" spc="-5" dirty="0">
                <a:latin typeface="Comic Sans MS"/>
                <a:cs typeface="Comic Sans MS"/>
              </a:rPr>
              <a:t>k</a:t>
            </a:r>
            <a:r>
              <a:rPr sz="2000" dirty="0">
                <a:latin typeface="Comic Sans MS"/>
                <a:cs typeface="Comic Sans MS"/>
              </a:rPr>
              <a:t> </a:t>
            </a:r>
            <a:r>
              <a:rPr sz="2000" spc="-15" dirty="0">
                <a:latin typeface="Comic Sans MS"/>
                <a:cs typeface="Comic Sans MS"/>
              </a:rPr>
              <a:t>i</a:t>
            </a:r>
            <a:r>
              <a:rPr sz="2000" spc="-5" dirty="0">
                <a:latin typeface="Comic Sans MS"/>
                <a:cs typeface="Comic Sans MS"/>
              </a:rPr>
              <a:t>s</a:t>
            </a:r>
            <a:r>
              <a:rPr sz="2000" spc="-10" dirty="0">
                <a:latin typeface="Comic Sans MS"/>
                <a:cs typeface="Comic Sans MS"/>
              </a:rPr>
              <a:t> </a:t>
            </a:r>
            <a:r>
              <a:rPr sz="2000" spc="-20" dirty="0">
                <a:latin typeface="Comic Sans MS"/>
                <a:cs typeface="Comic Sans MS"/>
              </a:rPr>
              <a:t>a</a:t>
            </a:r>
            <a:r>
              <a:rPr sz="2000" spc="-10" dirty="0">
                <a:latin typeface="Comic Sans MS"/>
                <a:cs typeface="Comic Sans MS"/>
              </a:rPr>
              <a:t>h</a:t>
            </a:r>
            <a:r>
              <a:rPr sz="2000" spc="-20" dirty="0">
                <a:latin typeface="Comic Sans MS"/>
                <a:cs typeface="Comic Sans MS"/>
              </a:rPr>
              <a:t>ea</a:t>
            </a:r>
            <a:r>
              <a:rPr sz="2000" spc="-5" dirty="0">
                <a:latin typeface="Comic Sans MS"/>
                <a:cs typeface="Comic Sans MS"/>
              </a:rPr>
              <a:t>d</a:t>
            </a:r>
            <a:r>
              <a:rPr sz="2000" spc="15" dirty="0">
                <a:latin typeface="Comic Sans MS"/>
                <a:cs typeface="Comic Sans MS"/>
              </a:rPr>
              <a:t> </a:t>
            </a:r>
            <a:r>
              <a:rPr sz="2000" spc="-5" dirty="0">
                <a:latin typeface="Comic Sans MS"/>
                <a:cs typeface="Comic Sans MS"/>
              </a:rPr>
              <a:t>of </a:t>
            </a:r>
            <a:r>
              <a:rPr sz="2000" spc="-20" dirty="0">
                <a:latin typeface="Comic Sans MS"/>
                <a:cs typeface="Comic Sans MS"/>
              </a:rPr>
              <a:t>s</a:t>
            </a:r>
            <a:r>
              <a:rPr sz="2000" spc="-5" dirty="0">
                <a:latin typeface="Comic Sans MS"/>
                <a:cs typeface="Comic Sans MS"/>
              </a:rPr>
              <a:t>c</a:t>
            </a:r>
            <a:r>
              <a:rPr sz="2000" spc="-10" dirty="0">
                <a:latin typeface="Comic Sans MS"/>
                <a:cs typeface="Comic Sans MS"/>
              </a:rPr>
              <a:t>h</a:t>
            </a:r>
            <a:r>
              <a:rPr sz="2000" spc="-20" dirty="0">
                <a:latin typeface="Comic Sans MS"/>
                <a:cs typeface="Comic Sans MS"/>
              </a:rPr>
              <a:t>e</a:t>
            </a:r>
            <a:r>
              <a:rPr sz="2000" spc="-5" dirty="0">
                <a:latin typeface="Comic Sans MS"/>
                <a:cs typeface="Comic Sans MS"/>
              </a:rPr>
              <a:t>d</a:t>
            </a:r>
            <a:r>
              <a:rPr sz="2000" spc="-15" dirty="0">
                <a:latin typeface="Comic Sans MS"/>
                <a:cs typeface="Comic Sans MS"/>
              </a:rPr>
              <a:t>u</a:t>
            </a:r>
            <a:r>
              <a:rPr sz="2000" spc="20" dirty="0">
                <a:latin typeface="Comic Sans MS"/>
                <a:cs typeface="Comic Sans MS"/>
              </a:rPr>
              <a:t>l</a:t>
            </a:r>
            <a:r>
              <a:rPr sz="2000" spc="-5" dirty="0">
                <a:latin typeface="Comic Sans MS"/>
                <a:cs typeface="Comic Sans MS"/>
              </a:rPr>
              <a:t>e</a:t>
            </a:r>
            <a:r>
              <a:rPr sz="2000" spc="10" dirty="0">
                <a:latin typeface="Comic Sans MS"/>
                <a:cs typeface="Comic Sans MS"/>
              </a:rPr>
              <a:t> </a:t>
            </a:r>
            <a:r>
              <a:rPr sz="2000" spc="-15" dirty="0">
                <a:latin typeface="Comic Sans MS"/>
                <a:cs typeface="Comic Sans MS"/>
              </a:rPr>
              <a:t>b</a:t>
            </a:r>
            <a:r>
              <a:rPr sz="2000" spc="-5" dirty="0">
                <a:latin typeface="Comic Sans MS"/>
                <a:cs typeface="Comic Sans MS"/>
              </a:rPr>
              <a:t>y </a:t>
            </a:r>
            <a:r>
              <a:rPr sz="2000" spc="-15" dirty="0">
                <a:latin typeface="Comic Sans MS"/>
                <a:cs typeface="Comic Sans MS"/>
              </a:rPr>
              <a:t>1</a:t>
            </a:r>
            <a:r>
              <a:rPr sz="2000" spc="-5" dirty="0">
                <a:latin typeface="Comic Sans MS"/>
                <a:cs typeface="Comic Sans MS"/>
              </a:rPr>
              <a:t>4 </a:t>
            </a:r>
            <a:r>
              <a:rPr sz="2000" spc="-20" dirty="0">
                <a:latin typeface="Comic Sans MS"/>
                <a:cs typeface="Comic Sans MS"/>
              </a:rPr>
              <a:t>pe</a:t>
            </a:r>
            <a:r>
              <a:rPr sz="2000" spc="10" dirty="0">
                <a:latin typeface="Comic Sans MS"/>
                <a:cs typeface="Comic Sans MS"/>
              </a:rPr>
              <a:t>r</a:t>
            </a:r>
            <a:r>
              <a:rPr sz="2000" spc="-5" dirty="0">
                <a:latin typeface="Comic Sans MS"/>
                <a:cs typeface="Comic Sans MS"/>
              </a:rPr>
              <a:t>c</a:t>
            </a:r>
            <a:r>
              <a:rPr sz="2000" spc="-20" dirty="0">
                <a:latin typeface="Comic Sans MS"/>
                <a:cs typeface="Comic Sans MS"/>
              </a:rPr>
              <a:t>en</a:t>
            </a:r>
            <a:r>
              <a:rPr sz="2000" spc="-5" dirty="0">
                <a:latin typeface="Comic Sans MS"/>
                <a:cs typeface="Comic Sans MS"/>
              </a:rPr>
              <a:t>t</a:t>
            </a:r>
            <a:r>
              <a:rPr sz="2000" spc="15" dirty="0">
                <a:latin typeface="Comic Sans MS"/>
                <a:cs typeface="Comic Sans MS"/>
              </a:rPr>
              <a:t> </a:t>
            </a:r>
            <a:r>
              <a:rPr sz="2000" spc="-20" dirty="0">
                <a:latin typeface="Comic Sans MS"/>
                <a:cs typeface="Comic Sans MS"/>
              </a:rPr>
              <a:t>an</a:t>
            </a:r>
            <a:r>
              <a:rPr sz="2000" spc="-5" dirty="0">
                <a:latin typeface="Comic Sans MS"/>
                <a:cs typeface="Comic Sans MS"/>
              </a:rPr>
              <a:t>d</a:t>
            </a:r>
            <a:endParaRPr sz="2000">
              <a:latin typeface="Comic Sans MS"/>
              <a:cs typeface="Comic Sans MS"/>
            </a:endParaRPr>
          </a:p>
          <a:p>
            <a:pPr marL="12700" marR="5080">
              <a:lnSpc>
                <a:spcPct val="100000"/>
              </a:lnSpc>
            </a:pPr>
            <a:r>
              <a:rPr sz="2000" spc="-15" dirty="0">
                <a:latin typeface="Comic Sans MS"/>
                <a:cs typeface="Comic Sans MS"/>
              </a:rPr>
              <a:t>u</a:t>
            </a:r>
            <a:r>
              <a:rPr sz="2000" spc="-20" dirty="0">
                <a:latin typeface="Comic Sans MS"/>
                <a:cs typeface="Comic Sans MS"/>
              </a:rPr>
              <a:t>n</a:t>
            </a:r>
            <a:r>
              <a:rPr sz="2000" spc="20" dirty="0">
                <a:latin typeface="Comic Sans MS"/>
                <a:cs typeface="Comic Sans MS"/>
              </a:rPr>
              <a:t>d</a:t>
            </a:r>
            <a:r>
              <a:rPr sz="2000" spc="-20" dirty="0">
                <a:latin typeface="Comic Sans MS"/>
                <a:cs typeface="Comic Sans MS"/>
              </a:rPr>
              <a:t>e</a:t>
            </a:r>
            <a:r>
              <a:rPr sz="2000" spc="25" dirty="0">
                <a:latin typeface="Comic Sans MS"/>
                <a:cs typeface="Comic Sans MS"/>
              </a:rPr>
              <a:t>r</a:t>
            </a:r>
            <a:r>
              <a:rPr sz="2000" spc="-20" dirty="0">
                <a:latin typeface="Comic Sans MS"/>
                <a:cs typeface="Comic Sans MS"/>
              </a:rPr>
              <a:t>-</a:t>
            </a:r>
            <a:r>
              <a:rPr sz="2000" spc="10" dirty="0">
                <a:latin typeface="Comic Sans MS"/>
                <a:cs typeface="Comic Sans MS"/>
              </a:rPr>
              <a:t>r</a:t>
            </a:r>
            <a:r>
              <a:rPr sz="2000" spc="-15" dirty="0">
                <a:latin typeface="Comic Sans MS"/>
                <a:cs typeface="Comic Sans MS"/>
              </a:rPr>
              <a:t>u</a:t>
            </a:r>
            <a:r>
              <a:rPr sz="2000" spc="-20" dirty="0">
                <a:latin typeface="Comic Sans MS"/>
                <a:cs typeface="Comic Sans MS"/>
              </a:rPr>
              <a:t>nn</a:t>
            </a:r>
            <a:r>
              <a:rPr sz="2000" spc="5" dirty="0">
                <a:latin typeface="Comic Sans MS"/>
                <a:cs typeface="Comic Sans MS"/>
              </a:rPr>
              <a:t>i</a:t>
            </a:r>
            <a:r>
              <a:rPr sz="2000" spc="-20" dirty="0">
                <a:latin typeface="Comic Sans MS"/>
                <a:cs typeface="Comic Sans MS"/>
              </a:rPr>
              <a:t>n</a:t>
            </a:r>
            <a:r>
              <a:rPr sz="2000" spc="-5" dirty="0">
                <a:latin typeface="Comic Sans MS"/>
                <a:cs typeface="Comic Sans MS"/>
              </a:rPr>
              <a:t>g</a:t>
            </a:r>
            <a:r>
              <a:rPr sz="2000" spc="15" dirty="0">
                <a:latin typeface="Comic Sans MS"/>
                <a:cs typeface="Comic Sans MS"/>
              </a:rPr>
              <a:t> </a:t>
            </a:r>
            <a:r>
              <a:rPr sz="2000" spc="-5" dirty="0">
                <a:latin typeface="Comic Sans MS"/>
                <a:cs typeface="Comic Sans MS"/>
              </a:rPr>
              <a:t>co</a:t>
            </a:r>
            <a:r>
              <a:rPr sz="2000" spc="0" dirty="0">
                <a:latin typeface="Comic Sans MS"/>
                <a:cs typeface="Comic Sans MS"/>
              </a:rPr>
              <a:t>s</a:t>
            </a:r>
            <a:r>
              <a:rPr sz="2000" spc="-5" dirty="0">
                <a:latin typeface="Comic Sans MS"/>
                <a:cs typeface="Comic Sans MS"/>
              </a:rPr>
              <a:t>t </a:t>
            </a:r>
            <a:r>
              <a:rPr sz="2000" spc="-15" dirty="0">
                <a:latin typeface="Comic Sans MS"/>
                <a:cs typeface="Comic Sans MS"/>
              </a:rPr>
              <a:t>b</a:t>
            </a:r>
            <a:r>
              <a:rPr sz="2000" spc="-5" dirty="0">
                <a:latin typeface="Comic Sans MS"/>
                <a:cs typeface="Comic Sans MS"/>
              </a:rPr>
              <a:t>y </a:t>
            </a:r>
            <a:r>
              <a:rPr sz="2000" spc="-15" dirty="0">
                <a:latin typeface="Comic Sans MS"/>
                <a:cs typeface="Comic Sans MS"/>
              </a:rPr>
              <a:t>1</a:t>
            </a:r>
            <a:r>
              <a:rPr sz="2000" spc="-5" dirty="0">
                <a:latin typeface="Comic Sans MS"/>
                <a:cs typeface="Comic Sans MS"/>
              </a:rPr>
              <a:t>2</a:t>
            </a:r>
            <a:r>
              <a:rPr sz="2000" dirty="0">
                <a:latin typeface="Comic Sans MS"/>
                <a:cs typeface="Comic Sans MS"/>
              </a:rPr>
              <a:t>.</a:t>
            </a:r>
            <a:r>
              <a:rPr sz="2000" spc="-5" dirty="0">
                <a:latin typeface="Comic Sans MS"/>
                <a:cs typeface="Comic Sans MS"/>
              </a:rPr>
              <a:t>5</a:t>
            </a:r>
            <a:r>
              <a:rPr sz="2000" spc="-15" dirty="0">
                <a:latin typeface="Comic Sans MS"/>
                <a:cs typeface="Comic Sans MS"/>
              </a:rPr>
              <a:t>%</a:t>
            </a:r>
            <a:r>
              <a:rPr sz="2000" spc="-5" dirty="0">
                <a:latin typeface="Comic Sans MS"/>
                <a:cs typeface="Comic Sans MS"/>
              </a:rPr>
              <a:t>.</a:t>
            </a:r>
            <a:endParaRPr sz="2000">
              <a:latin typeface="Comic Sans MS"/>
              <a:cs typeface="Comic Sans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422140" y="1308100"/>
            <a:ext cx="2475865" cy="15132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50" dirty="0">
                <a:solidFill>
                  <a:srgbClr val="765E54"/>
                </a:solidFill>
                <a:latin typeface="Wingdings"/>
                <a:cs typeface="Wingdings"/>
              </a:rPr>
              <a:t></a:t>
            </a:r>
            <a:r>
              <a:rPr sz="1750" dirty="0">
                <a:solidFill>
                  <a:srgbClr val="765E54"/>
                </a:solidFill>
                <a:latin typeface="Times New Roman"/>
                <a:cs typeface="Times New Roman"/>
              </a:rPr>
              <a:t> </a:t>
            </a:r>
            <a:r>
              <a:rPr sz="1750" spc="80" dirty="0">
                <a:solidFill>
                  <a:srgbClr val="765E54"/>
                </a:solidFill>
                <a:latin typeface="Times New Roman"/>
                <a:cs typeface="Times New Roman"/>
              </a:rPr>
              <a:t> </a:t>
            </a:r>
            <a:r>
              <a:rPr sz="2900" dirty="0">
                <a:latin typeface="Georgia"/>
                <a:cs typeface="Georgia"/>
              </a:rPr>
              <a:t>PV</a:t>
            </a:r>
            <a:r>
              <a:rPr sz="2900" spc="-20" dirty="0">
                <a:latin typeface="Georgia"/>
                <a:cs typeface="Georgia"/>
              </a:rPr>
              <a:t> </a:t>
            </a:r>
            <a:r>
              <a:rPr sz="2900" dirty="0">
                <a:latin typeface="Georgia"/>
                <a:cs typeface="Georgia"/>
              </a:rPr>
              <a:t>=</a:t>
            </a:r>
            <a:r>
              <a:rPr sz="2900" spc="-25" dirty="0">
                <a:latin typeface="Georgia"/>
                <a:cs typeface="Georgia"/>
              </a:rPr>
              <a:t> </a:t>
            </a:r>
            <a:r>
              <a:rPr sz="2900" dirty="0">
                <a:latin typeface="Georgia"/>
                <a:cs typeface="Georgia"/>
              </a:rPr>
              <a:t>$</a:t>
            </a:r>
            <a:r>
              <a:rPr sz="2900" spc="-25" dirty="0">
                <a:latin typeface="Georgia"/>
                <a:cs typeface="Georgia"/>
              </a:rPr>
              <a:t> </a:t>
            </a:r>
            <a:r>
              <a:rPr sz="2900" spc="-5" dirty="0">
                <a:latin typeface="Georgia"/>
                <a:cs typeface="Georgia"/>
              </a:rPr>
              <a:t>1</a:t>
            </a:r>
            <a:r>
              <a:rPr sz="2900" spc="5" dirty="0">
                <a:latin typeface="Georgia"/>
                <a:cs typeface="Georgia"/>
              </a:rPr>
              <a:t>,</a:t>
            </a:r>
            <a:r>
              <a:rPr sz="2900" spc="-15" dirty="0">
                <a:latin typeface="Georgia"/>
                <a:cs typeface="Georgia"/>
              </a:rPr>
              <a:t>40</a:t>
            </a:r>
            <a:r>
              <a:rPr sz="2900" dirty="0">
                <a:latin typeface="Georgia"/>
                <a:cs typeface="Georgia"/>
              </a:rPr>
              <a:t>0</a:t>
            </a:r>
            <a:endParaRPr sz="290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  <a:spcBef>
                <a:spcPts val="670"/>
              </a:spcBef>
            </a:pPr>
            <a:r>
              <a:rPr sz="2625" baseline="-4761" dirty="0">
                <a:solidFill>
                  <a:srgbClr val="765E54"/>
                </a:solidFill>
                <a:latin typeface="Wingdings"/>
                <a:cs typeface="Wingdings"/>
              </a:rPr>
              <a:t></a:t>
            </a:r>
            <a:r>
              <a:rPr sz="2625" baseline="-4761" dirty="0">
                <a:solidFill>
                  <a:srgbClr val="765E54"/>
                </a:solidFill>
                <a:latin typeface="Times New Roman"/>
                <a:cs typeface="Times New Roman"/>
              </a:rPr>
              <a:t> </a:t>
            </a:r>
            <a:r>
              <a:rPr sz="2625" spc="120" baseline="-4761" dirty="0">
                <a:solidFill>
                  <a:srgbClr val="765E54"/>
                </a:solidFill>
                <a:latin typeface="Times New Roman"/>
                <a:cs typeface="Times New Roman"/>
              </a:rPr>
              <a:t> </a:t>
            </a:r>
            <a:r>
              <a:rPr sz="2900" spc="-5" dirty="0">
                <a:latin typeface="Georgia"/>
                <a:cs typeface="Georgia"/>
              </a:rPr>
              <a:t>E</a:t>
            </a:r>
            <a:r>
              <a:rPr sz="2900" dirty="0">
                <a:latin typeface="Georgia"/>
                <a:cs typeface="Georgia"/>
              </a:rPr>
              <a:t>V</a:t>
            </a:r>
            <a:r>
              <a:rPr sz="2900" spc="5" dirty="0">
                <a:latin typeface="Georgia"/>
                <a:cs typeface="Georgia"/>
              </a:rPr>
              <a:t> </a:t>
            </a:r>
            <a:r>
              <a:rPr sz="2900" dirty="0">
                <a:latin typeface="Georgia"/>
                <a:cs typeface="Georgia"/>
              </a:rPr>
              <a:t>= $</a:t>
            </a:r>
            <a:r>
              <a:rPr sz="2900" spc="-25" dirty="0">
                <a:latin typeface="Georgia"/>
                <a:cs typeface="Georgia"/>
              </a:rPr>
              <a:t> </a:t>
            </a:r>
            <a:r>
              <a:rPr sz="2900" spc="-5" dirty="0">
                <a:latin typeface="Georgia"/>
                <a:cs typeface="Georgia"/>
              </a:rPr>
              <a:t>1</a:t>
            </a:r>
            <a:r>
              <a:rPr sz="2900" spc="5" dirty="0">
                <a:latin typeface="Georgia"/>
                <a:cs typeface="Georgia"/>
              </a:rPr>
              <a:t>,</a:t>
            </a:r>
            <a:r>
              <a:rPr sz="2900" spc="-15" dirty="0">
                <a:latin typeface="Georgia"/>
                <a:cs typeface="Georgia"/>
              </a:rPr>
              <a:t>60</a:t>
            </a:r>
            <a:r>
              <a:rPr sz="2900" dirty="0">
                <a:latin typeface="Georgia"/>
                <a:cs typeface="Georgia"/>
              </a:rPr>
              <a:t>0</a:t>
            </a:r>
            <a:endParaRPr sz="290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  <a:spcBef>
                <a:spcPts val="720"/>
              </a:spcBef>
            </a:pPr>
            <a:r>
              <a:rPr sz="2625" baseline="-3174" dirty="0">
                <a:solidFill>
                  <a:srgbClr val="765E54"/>
                </a:solidFill>
                <a:latin typeface="Wingdings"/>
                <a:cs typeface="Wingdings"/>
              </a:rPr>
              <a:t></a:t>
            </a:r>
            <a:r>
              <a:rPr sz="2625" baseline="-3174" dirty="0">
                <a:solidFill>
                  <a:srgbClr val="765E54"/>
                </a:solidFill>
                <a:latin typeface="Times New Roman"/>
                <a:cs typeface="Times New Roman"/>
              </a:rPr>
              <a:t> </a:t>
            </a:r>
            <a:r>
              <a:rPr sz="2625" spc="120" baseline="-3174" dirty="0">
                <a:solidFill>
                  <a:srgbClr val="765E54"/>
                </a:solidFill>
                <a:latin typeface="Times New Roman"/>
                <a:cs typeface="Times New Roman"/>
              </a:rPr>
              <a:t> </a:t>
            </a:r>
            <a:r>
              <a:rPr sz="2900" spc="-10" dirty="0">
                <a:latin typeface="Georgia"/>
                <a:cs typeface="Georgia"/>
              </a:rPr>
              <a:t>A</a:t>
            </a:r>
            <a:r>
              <a:rPr sz="2900" dirty="0">
                <a:latin typeface="Georgia"/>
                <a:cs typeface="Georgia"/>
              </a:rPr>
              <a:t>C</a:t>
            </a:r>
            <a:r>
              <a:rPr sz="2900" spc="-20" dirty="0">
                <a:latin typeface="Georgia"/>
                <a:cs typeface="Georgia"/>
              </a:rPr>
              <a:t> </a:t>
            </a:r>
            <a:r>
              <a:rPr sz="2900" dirty="0">
                <a:latin typeface="Georgia"/>
                <a:cs typeface="Georgia"/>
              </a:rPr>
              <a:t>= $</a:t>
            </a:r>
            <a:r>
              <a:rPr sz="2900" spc="-25" dirty="0">
                <a:latin typeface="Georgia"/>
                <a:cs typeface="Georgia"/>
              </a:rPr>
              <a:t> </a:t>
            </a:r>
            <a:r>
              <a:rPr sz="2900" spc="-5" dirty="0">
                <a:latin typeface="Georgia"/>
                <a:cs typeface="Georgia"/>
              </a:rPr>
              <a:t>1</a:t>
            </a:r>
            <a:r>
              <a:rPr sz="2900" spc="5" dirty="0">
                <a:latin typeface="Georgia"/>
                <a:cs typeface="Georgia"/>
              </a:rPr>
              <a:t>,</a:t>
            </a:r>
            <a:r>
              <a:rPr sz="2900" spc="-15" dirty="0">
                <a:latin typeface="Georgia"/>
                <a:cs typeface="Georgia"/>
              </a:rPr>
              <a:t>40</a:t>
            </a:r>
            <a:r>
              <a:rPr sz="2900" dirty="0">
                <a:latin typeface="Georgia"/>
                <a:cs typeface="Georgia"/>
              </a:rPr>
              <a:t>0</a:t>
            </a:r>
            <a:endParaRPr sz="2900">
              <a:latin typeface="Georgia"/>
              <a:cs typeface="Georgi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88340" y="4787392"/>
            <a:ext cx="3796029" cy="4057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spc="-20" dirty="0">
                <a:latin typeface="Arial"/>
                <a:cs typeface="Arial"/>
              </a:rPr>
              <a:t>S</a:t>
            </a:r>
            <a:r>
              <a:rPr sz="2600" spc="-10" dirty="0">
                <a:latin typeface="Arial"/>
                <a:cs typeface="Arial"/>
              </a:rPr>
              <a:t>V</a:t>
            </a:r>
            <a:r>
              <a:rPr sz="2600" dirty="0">
                <a:latin typeface="Arial"/>
                <a:cs typeface="Arial"/>
              </a:rPr>
              <a:t> </a:t>
            </a:r>
            <a:r>
              <a:rPr sz="2600" spc="-5" dirty="0">
                <a:latin typeface="Arial"/>
                <a:cs typeface="Arial"/>
              </a:rPr>
              <a:t>=</a:t>
            </a:r>
            <a:r>
              <a:rPr sz="2600" spc="-30" dirty="0">
                <a:latin typeface="Arial"/>
                <a:cs typeface="Arial"/>
              </a:rPr>
              <a:t> </a:t>
            </a:r>
            <a:r>
              <a:rPr sz="2600" spc="-5" dirty="0">
                <a:latin typeface="Arial"/>
                <a:cs typeface="Arial"/>
              </a:rPr>
              <a:t>$</a:t>
            </a:r>
            <a:r>
              <a:rPr sz="2600" spc="20" dirty="0">
                <a:latin typeface="Arial"/>
                <a:cs typeface="Arial"/>
              </a:rPr>
              <a:t> </a:t>
            </a:r>
            <a:r>
              <a:rPr sz="2600" spc="-10" dirty="0">
                <a:latin typeface="Arial"/>
                <a:cs typeface="Arial"/>
              </a:rPr>
              <a:t>200</a:t>
            </a:r>
            <a:r>
              <a:rPr sz="2600" spc="-5" dirty="0">
                <a:latin typeface="Arial"/>
                <a:cs typeface="Arial"/>
              </a:rPr>
              <a:t>;</a:t>
            </a:r>
            <a:r>
              <a:rPr sz="2600" dirty="0">
                <a:latin typeface="Arial"/>
                <a:cs typeface="Arial"/>
              </a:rPr>
              <a:t> </a:t>
            </a:r>
            <a:r>
              <a:rPr sz="2600" spc="-20" dirty="0">
                <a:latin typeface="Arial"/>
                <a:cs typeface="Arial"/>
              </a:rPr>
              <a:t>S</a:t>
            </a:r>
            <a:r>
              <a:rPr sz="2600" spc="-10" dirty="0">
                <a:latin typeface="Arial"/>
                <a:cs typeface="Arial"/>
              </a:rPr>
              <a:t>V</a:t>
            </a:r>
            <a:r>
              <a:rPr sz="2600" dirty="0">
                <a:latin typeface="Arial"/>
                <a:cs typeface="Arial"/>
              </a:rPr>
              <a:t> </a:t>
            </a:r>
            <a:r>
              <a:rPr sz="2600" spc="-10" dirty="0">
                <a:latin typeface="Arial"/>
                <a:cs typeface="Arial"/>
              </a:rPr>
              <a:t>%</a:t>
            </a:r>
            <a:r>
              <a:rPr sz="2600" spc="-5" dirty="0">
                <a:latin typeface="Arial"/>
                <a:cs typeface="Arial"/>
              </a:rPr>
              <a:t> =</a:t>
            </a:r>
            <a:r>
              <a:rPr sz="2600" spc="15" dirty="0">
                <a:latin typeface="Arial"/>
                <a:cs typeface="Arial"/>
              </a:rPr>
              <a:t> </a:t>
            </a:r>
            <a:r>
              <a:rPr sz="2600" spc="-10" dirty="0">
                <a:latin typeface="Arial"/>
                <a:cs typeface="Arial"/>
              </a:rPr>
              <a:t>1</a:t>
            </a:r>
            <a:r>
              <a:rPr sz="2600" spc="-5" dirty="0">
                <a:latin typeface="Arial"/>
                <a:cs typeface="Arial"/>
              </a:rPr>
              <a:t>4 </a:t>
            </a:r>
            <a:r>
              <a:rPr sz="2600" spc="-10" dirty="0">
                <a:latin typeface="Arial"/>
                <a:cs typeface="Arial"/>
              </a:rPr>
              <a:t>%</a:t>
            </a:r>
            <a:endParaRPr sz="26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88340" y="5573776"/>
            <a:ext cx="4110354" cy="4057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spc="-15" dirty="0">
                <a:latin typeface="Arial"/>
                <a:cs typeface="Arial"/>
              </a:rPr>
              <a:t>C</a:t>
            </a:r>
            <a:r>
              <a:rPr sz="2600" spc="-10" dirty="0">
                <a:latin typeface="Arial"/>
                <a:cs typeface="Arial"/>
              </a:rPr>
              <a:t>V</a:t>
            </a:r>
            <a:r>
              <a:rPr sz="2600" spc="-25" dirty="0">
                <a:latin typeface="Arial"/>
                <a:cs typeface="Arial"/>
              </a:rPr>
              <a:t> </a:t>
            </a:r>
            <a:r>
              <a:rPr sz="2600" spc="-5" dirty="0">
                <a:latin typeface="Arial"/>
                <a:cs typeface="Arial"/>
              </a:rPr>
              <a:t>= $ </a:t>
            </a:r>
            <a:r>
              <a:rPr sz="2600" spc="5" dirty="0">
                <a:latin typeface="Arial"/>
                <a:cs typeface="Arial"/>
              </a:rPr>
              <a:t>2</a:t>
            </a:r>
            <a:r>
              <a:rPr sz="2600" spc="-10" dirty="0">
                <a:latin typeface="Arial"/>
                <a:cs typeface="Arial"/>
              </a:rPr>
              <a:t>00</a:t>
            </a:r>
            <a:r>
              <a:rPr sz="2600" spc="-5" dirty="0">
                <a:latin typeface="Arial"/>
                <a:cs typeface="Arial"/>
              </a:rPr>
              <a:t>;</a:t>
            </a:r>
            <a:r>
              <a:rPr sz="2600" dirty="0">
                <a:latin typeface="Arial"/>
                <a:cs typeface="Arial"/>
              </a:rPr>
              <a:t> </a:t>
            </a:r>
            <a:r>
              <a:rPr sz="2600" spc="0" dirty="0">
                <a:latin typeface="Arial"/>
                <a:cs typeface="Arial"/>
              </a:rPr>
              <a:t>C</a:t>
            </a:r>
            <a:r>
              <a:rPr sz="2600" spc="-10" dirty="0">
                <a:latin typeface="Arial"/>
                <a:cs typeface="Arial"/>
              </a:rPr>
              <a:t>V</a:t>
            </a:r>
            <a:r>
              <a:rPr sz="2600" spc="-25" dirty="0">
                <a:latin typeface="Arial"/>
                <a:cs typeface="Arial"/>
              </a:rPr>
              <a:t> </a:t>
            </a:r>
            <a:r>
              <a:rPr sz="2600" spc="-10" dirty="0">
                <a:latin typeface="Arial"/>
                <a:cs typeface="Arial"/>
              </a:rPr>
              <a:t>%</a:t>
            </a:r>
            <a:r>
              <a:rPr sz="2600" spc="20" dirty="0">
                <a:latin typeface="Arial"/>
                <a:cs typeface="Arial"/>
              </a:rPr>
              <a:t> </a:t>
            </a:r>
            <a:r>
              <a:rPr sz="2600" spc="-5" dirty="0">
                <a:latin typeface="Arial"/>
                <a:cs typeface="Arial"/>
              </a:rPr>
              <a:t>=</a:t>
            </a:r>
            <a:r>
              <a:rPr sz="2600" spc="15" dirty="0">
                <a:latin typeface="Arial"/>
                <a:cs typeface="Arial"/>
              </a:rPr>
              <a:t> </a:t>
            </a:r>
            <a:r>
              <a:rPr sz="2600" spc="-10" dirty="0">
                <a:latin typeface="Arial"/>
                <a:cs typeface="Arial"/>
              </a:rPr>
              <a:t>12</a:t>
            </a:r>
            <a:r>
              <a:rPr sz="2600" spc="-5" dirty="0">
                <a:latin typeface="Arial"/>
                <a:cs typeface="Arial"/>
              </a:rPr>
              <a:t>.5 </a:t>
            </a:r>
            <a:r>
              <a:rPr sz="2600" spc="-10" dirty="0">
                <a:latin typeface="Arial"/>
                <a:cs typeface="Arial"/>
              </a:rPr>
              <a:t>%</a:t>
            </a:r>
            <a:endParaRPr sz="2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16865">
              <a:lnSpc>
                <a:spcPct val="100000"/>
              </a:lnSpc>
            </a:pPr>
            <a:r>
              <a:rPr spc="-20" dirty="0"/>
              <a:t>De</a:t>
            </a:r>
            <a:r>
              <a:rPr dirty="0"/>
              <a:t>f</a:t>
            </a:r>
            <a:r>
              <a:rPr spc="-5" dirty="0"/>
              <a:t>i</a:t>
            </a:r>
            <a:r>
              <a:rPr spc="-15" dirty="0"/>
              <a:t>n</a:t>
            </a:r>
            <a:r>
              <a:rPr spc="-5" dirty="0"/>
              <a:t>i</a:t>
            </a:r>
            <a:r>
              <a:rPr spc="-10" dirty="0"/>
              <a:t>t</a:t>
            </a:r>
            <a:r>
              <a:rPr spc="-5" dirty="0"/>
              <a:t>io</a:t>
            </a:r>
            <a:r>
              <a:rPr spc="-15" dirty="0"/>
              <a:t>n</a:t>
            </a:r>
            <a:r>
              <a:rPr spc="-5" dirty="0"/>
              <a:t>s </a:t>
            </a:r>
            <a:r>
              <a:rPr spc="20" dirty="0"/>
              <a:t>(</a:t>
            </a:r>
            <a:r>
              <a:rPr spc="-20" dirty="0"/>
              <a:t>2</a:t>
            </a:r>
            <a:r>
              <a:rPr spc="-5" dirty="0"/>
              <a:t>)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530"/>
              </a:lnSpc>
            </a:pPr>
            <a:fld id="{81D60167-4931-47E6-BA6A-407CBD079E47}" type="slidenum">
              <a:rPr spc="-5" dirty="0"/>
              <a:t>6</a:t>
            </a:fld>
            <a:endParaRPr spc="-5" dirty="0"/>
          </a:p>
        </p:txBody>
      </p:sp>
      <p:sp>
        <p:nvSpPr>
          <p:cNvPr id="4" name="object 4"/>
          <p:cNvSpPr txBox="1"/>
          <p:nvPr/>
        </p:nvSpPr>
        <p:spPr>
          <a:xfrm>
            <a:off x="688340" y="1460042"/>
            <a:ext cx="7853045" cy="4168775"/>
          </a:xfrm>
          <a:prstGeom prst="rect">
            <a:avLst/>
          </a:prstGeom>
        </p:spPr>
        <p:txBody>
          <a:bodyPr vert="horz" wrap="square" lIns="0" tIns="200025" rIns="0" bIns="0" rtlCol="0">
            <a:spAutoFit/>
          </a:bodyPr>
          <a:lstStyle/>
          <a:p>
            <a:pPr marL="475615" indent="-462915">
              <a:lnSpc>
                <a:spcPct val="100000"/>
              </a:lnSpc>
              <a:spcBef>
                <a:spcPts val="1575"/>
              </a:spcBef>
              <a:buFont typeface="Wingdings"/>
              <a:buChar char=""/>
              <a:tabLst>
                <a:tab pos="473075" algn="l"/>
              </a:tabLst>
            </a:pPr>
            <a:r>
              <a:rPr sz="2600" spc="10" dirty="0">
                <a:latin typeface="Arial"/>
                <a:cs typeface="Arial"/>
              </a:rPr>
              <a:t>I</a:t>
            </a:r>
            <a:r>
              <a:rPr sz="2600" spc="-10" dirty="0">
                <a:latin typeface="Arial"/>
                <a:cs typeface="Arial"/>
              </a:rPr>
              <a:t>nd</a:t>
            </a:r>
            <a:r>
              <a:rPr sz="2600" spc="-5" dirty="0">
                <a:latin typeface="Arial"/>
                <a:cs typeface="Arial"/>
              </a:rPr>
              <a:t>ir</a:t>
            </a:r>
            <a:r>
              <a:rPr sz="2600" spc="-10" dirty="0">
                <a:latin typeface="Arial"/>
                <a:cs typeface="Arial"/>
              </a:rPr>
              <a:t>e</a:t>
            </a:r>
            <a:r>
              <a:rPr sz="2600" spc="5" dirty="0">
                <a:latin typeface="Arial"/>
                <a:cs typeface="Arial"/>
              </a:rPr>
              <a:t>c</a:t>
            </a:r>
            <a:r>
              <a:rPr sz="2600" spc="-5" dirty="0">
                <a:latin typeface="Arial"/>
                <a:cs typeface="Arial"/>
              </a:rPr>
              <a:t>t</a:t>
            </a:r>
            <a:r>
              <a:rPr sz="2600" spc="10" dirty="0">
                <a:latin typeface="Arial"/>
                <a:cs typeface="Arial"/>
              </a:rPr>
              <a:t> </a:t>
            </a:r>
            <a:r>
              <a:rPr sz="2600" spc="-10" dirty="0">
                <a:latin typeface="Arial"/>
                <a:cs typeface="Arial"/>
              </a:rPr>
              <a:t>cos</a:t>
            </a:r>
            <a:r>
              <a:rPr sz="2600" spc="-5" dirty="0">
                <a:latin typeface="Arial"/>
                <a:cs typeface="Arial"/>
              </a:rPr>
              <a:t>ts</a:t>
            </a:r>
            <a:r>
              <a:rPr sz="2600" dirty="0">
                <a:latin typeface="Arial"/>
                <a:cs typeface="Arial"/>
              </a:rPr>
              <a:t> </a:t>
            </a:r>
            <a:r>
              <a:rPr sz="2600" spc="-10" dirty="0">
                <a:latin typeface="Arial"/>
                <a:cs typeface="Arial"/>
              </a:rPr>
              <a:t>a</a:t>
            </a:r>
            <a:r>
              <a:rPr sz="2600" spc="-5" dirty="0">
                <a:latin typeface="Arial"/>
                <a:cs typeface="Arial"/>
              </a:rPr>
              <a:t>re</a:t>
            </a:r>
            <a:r>
              <a:rPr sz="2600" spc="20" dirty="0">
                <a:latin typeface="Arial"/>
                <a:cs typeface="Arial"/>
              </a:rPr>
              <a:t> </a:t>
            </a:r>
            <a:r>
              <a:rPr sz="2600" spc="-10" dirty="0">
                <a:latin typeface="Arial"/>
                <a:cs typeface="Arial"/>
              </a:rPr>
              <a:t>cos</a:t>
            </a:r>
            <a:r>
              <a:rPr sz="2600" spc="-5" dirty="0">
                <a:latin typeface="Arial"/>
                <a:cs typeface="Arial"/>
              </a:rPr>
              <a:t>ts</a:t>
            </a:r>
            <a:r>
              <a:rPr sz="2600" spc="-25" dirty="0">
                <a:latin typeface="Arial"/>
                <a:cs typeface="Arial"/>
              </a:rPr>
              <a:t> </a:t>
            </a:r>
            <a:r>
              <a:rPr sz="2600" spc="-5" dirty="0">
                <a:latin typeface="Arial"/>
                <a:cs typeface="Arial"/>
              </a:rPr>
              <a:t>t</a:t>
            </a:r>
            <a:r>
              <a:rPr sz="2600" spc="-10" dirty="0">
                <a:latin typeface="Arial"/>
                <a:cs typeface="Arial"/>
              </a:rPr>
              <a:t>ha</a:t>
            </a:r>
            <a:r>
              <a:rPr sz="2600" spc="-5" dirty="0">
                <a:latin typeface="Arial"/>
                <a:cs typeface="Arial"/>
              </a:rPr>
              <a:t>t </a:t>
            </a:r>
            <a:r>
              <a:rPr sz="2600" spc="-10" dirty="0">
                <a:latin typeface="Arial"/>
                <a:cs typeface="Arial"/>
              </a:rPr>
              <a:t>a</a:t>
            </a:r>
            <a:r>
              <a:rPr sz="2600" spc="10" dirty="0">
                <a:latin typeface="Arial"/>
                <a:cs typeface="Arial"/>
              </a:rPr>
              <a:t>r</a:t>
            </a:r>
            <a:r>
              <a:rPr sz="2600" spc="-5" dirty="0">
                <a:latin typeface="Arial"/>
                <a:cs typeface="Arial"/>
              </a:rPr>
              <a:t>e</a:t>
            </a:r>
            <a:r>
              <a:rPr sz="2600" dirty="0">
                <a:latin typeface="Arial"/>
                <a:cs typeface="Arial"/>
              </a:rPr>
              <a:t> </a:t>
            </a:r>
            <a:r>
              <a:rPr sz="2600" spc="-10" dirty="0">
                <a:latin typeface="Arial"/>
                <a:cs typeface="Arial"/>
              </a:rPr>
              <a:t>no</a:t>
            </a:r>
            <a:r>
              <a:rPr sz="2600" spc="-5" dirty="0">
                <a:latin typeface="Arial"/>
                <a:cs typeface="Arial"/>
              </a:rPr>
              <a:t>t </a:t>
            </a:r>
            <a:r>
              <a:rPr sz="2600" spc="-10" dirty="0">
                <a:latin typeface="Arial"/>
                <a:cs typeface="Arial"/>
              </a:rPr>
              <a:t>d</a:t>
            </a:r>
            <a:r>
              <a:rPr sz="2600" spc="10" dirty="0">
                <a:latin typeface="Arial"/>
                <a:cs typeface="Arial"/>
              </a:rPr>
              <a:t>ir</a:t>
            </a:r>
            <a:r>
              <a:rPr sz="2600" spc="-10" dirty="0">
                <a:latin typeface="Arial"/>
                <a:cs typeface="Arial"/>
              </a:rPr>
              <a:t>ec</a:t>
            </a:r>
            <a:r>
              <a:rPr sz="2600" spc="-5" dirty="0">
                <a:latin typeface="Arial"/>
                <a:cs typeface="Arial"/>
              </a:rPr>
              <a:t>t</a:t>
            </a:r>
            <a:r>
              <a:rPr sz="2600" spc="10" dirty="0">
                <a:latin typeface="Arial"/>
                <a:cs typeface="Arial"/>
              </a:rPr>
              <a:t>l</a:t>
            </a:r>
            <a:r>
              <a:rPr sz="2600" spc="-5" dirty="0">
                <a:latin typeface="Arial"/>
                <a:cs typeface="Arial"/>
              </a:rPr>
              <a:t>y</a:t>
            </a:r>
            <a:r>
              <a:rPr sz="2600" spc="-35" dirty="0">
                <a:latin typeface="Arial"/>
                <a:cs typeface="Arial"/>
              </a:rPr>
              <a:t> </a:t>
            </a:r>
            <a:r>
              <a:rPr sz="2600" spc="-5" dirty="0">
                <a:latin typeface="Arial"/>
                <a:cs typeface="Arial"/>
              </a:rPr>
              <a:t>r</a:t>
            </a:r>
            <a:r>
              <a:rPr sz="2600" spc="-10" dirty="0">
                <a:latin typeface="Arial"/>
                <a:cs typeface="Arial"/>
              </a:rPr>
              <a:t>e</a:t>
            </a:r>
            <a:r>
              <a:rPr sz="2600" spc="-5" dirty="0">
                <a:latin typeface="Arial"/>
                <a:cs typeface="Arial"/>
              </a:rPr>
              <a:t>l</a:t>
            </a:r>
            <a:r>
              <a:rPr sz="2600" spc="-10" dirty="0">
                <a:latin typeface="Arial"/>
                <a:cs typeface="Arial"/>
              </a:rPr>
              <a:t>a</a:t>
            </a:r>
            <a:r>
              <a:rPr sz="2600" spc="10" dirty="0">
                <a:latin typeface="Arial"/>
                <a:cs typeface="Arial"/>
              </a:rPr>
              <a:t>t</a:t>
            </a:r>
            <a:r>
              <a:rPr sz="2600" spc="-10" dirty="0">
                <a:latin typeface="Arial"/>
                <a:cs typeface="Arial"/>
              </a:rPr>
              <a:t>e</a:t>
            </a:r>
            <a:r>
              <a:rPr sz="2600" spc="-5" dirty="0">
                <a:latin typeface="Arial"/>
                <a:cs typeface="Arial"/>
              </a:rPr>
              <a:t>d</a:t>
            </a:r>
            <a:endParaRPr sz="2600">
              <a:latin typeface="Arial"/>
              <a:cs typeface="Arial"/>
            </a:endParaRPr>
          </a:p>
          <a:p>
            <a:pPr marL="475615" marR="257175">
              <a:lnSpc>
                <a:spcPct val="150000"/>
              </a:lnSpc>
              <a:spcBef>
                <a:spcPts val="45"/>
              </a:spcBef>
            </a:pPr>
            <a:r>
              <a:rPr sz="2600" spc="-5" dirty="0">
                <a:latin typeface="Arial"/>
                <a:cs typeface="Arial"/>
              </a:rPr>
              <a:t>to t</a:t>
            </a:r>
            <a:r>
              <a:rPr sz="2600" spc="-10" dirty="0">
                <a:latin typeface="Arial"/>
                <a:cs typeface="Arial"/>
              </a:rPr>
              <a:t>h</a:t>
            </a:r>
            <a:r>
              <a:rPr sz="2600" spc="-5" dirty="0">
                <a:latin typeface="Arial"/>
                <a:cs typeface="Arial"/>
              </a:rPr>
              <a:t>e </a:t>
            </a:r>
            <a:r>
              <a:rPr sz="2600" spc="-10" dirty="0">
                <a:latin typeface="Arial"/>
                <a:cs typeface="Arial"/>
              </a:rPr>
              <a:t>de</a:t>
            </a:r>
            <a:r>
              <a:rPr sz="2600" spc="10" dirty="0">
                <a:latin typeface="Arial"/>
                <a:cs typeface="Arial"/>
              </a:rPr>
              <a:t>li</a:t>
            </a:r>
            <a:r>
              <a:rPr sz="2600" spc="-35" dirty="0">
                <a:latin typeface="Arial"/>
                <a:cs typeface="Arial"/>
              </a:rPr>
              <a:t>v</a:t>
            </a:r>
            <a:r>
              <a:rPr sz="2600" spc="-10" dirty="0">
                <a:latin typeface="Arial"/>
                <a:cs typeface="Arial"/>
              </a:rPr>
              <a:t>e</a:t>
            </a:r>
            <a:r>
              <a:rPr sz="2600" spc="-5" dirty="0">
                <a:latin typeface="Arial"/>
                <a:cs typeface="Arial"/>
              </a:rPr>
              <a:t>r</a:t>
            </a:r>
            <a:r>
              <a:rPr sz="2600" spc="-10" dirty="0">
                <a:latin typeface="Arial"/>
                <a:cs typeface="Arial"/>
              </a:rPr>
              <a:t>a</a:t>
            </a:r>
            <a:r>
              <a:rPr sz="2600" spc="5" dirty="0">
                <a:latin typeface="Arial"/>
                <a:cs typeface="Arial"/>
              </a:rPr>
              <a:t>b</a:t>
            </a:r>
            <a:r>
              <a:rPr sz="2600" spc="-5" dirty="0">
                <a:latin typeface="Arial"/>
                <a:cs typeface="Arial"/>
              </a:rPr>
              <a:t>le</a:t>
            </a:r>
            <a:r>
              <a:rPr sz="2600" spc="-10" dirty="0">
                <a:latin typeface="Arial"/>
                <a:cs typeface="Arial"/>
              </a:rPr>
              <a:t> o</a:t>
            </a:r>
            <a:r>
              <a:rPr sz="2600" spc="-5" dirty="0">
                <a:latin typeface="Arial"/>
                <a:cs typeface="Arial"/>
              </a:rPr>
              <a:t>f </a:t>
            </a:r>
            <a:r>
              <a:rPr sz="2600" spc="10" dirty="0">
                <a:latin typeface="Arial"/>
                <a:cs typeface="Arial"/>
              </a:rPr>
              <a:t>t</a:t>
            </a:r>
            <a:r>
              <a:rPr sz="2600" spc="-10" dirty="0">
                <a:latin typeface="Arial"/>
                <a:cs typeface="Arial"/>
              </a:rPr>
              <a:t>h</a:t>
            </a:r>
            <a:r>
              <a:rPr sz="2600" spc="-5" dirty="0">
                <a:latin typeface="Arial"/>
                <a:cs typeface="Arial"/>
              </a:rPr>
              <a:t>e</a:t>
            </a:r>
            <a:r>
              <a:rPr sz="2600" dirty="0">
                <a:latin typeface="Arial"/>
                <a:cs typeface="Arial"/>
              </a:rPr>
              <a:t> </a:t>
            </a:r>
            <a:r>
              <a:rPr sz="2600" spc="-10" dirty="0">
                <a:latin typeface="Arial"/>
                <a:cs typeface="Arial"/>
              </a:rPr>
              <a:t>p</a:t>
            </a:r>
            <a:r>
              <a:rPr sz="2600" spc="-5" dirty="0">
                <a:latin typeface="Arial"/>
                <a:cs typeface="Arial"/>
              </a:rPr>
              <a:t>r</a:t>
            </a:r>
            <a:r>
              <a:rPr sz="2600" spc="-10" dirty="0">
                <a:latin typeface="Arial"/>
                <a:cs typeface="Arial"/>
              </a:rPr>
              <a:t>o</a:t>
            </a:r>
            <a:r>
              <a:rPr sz="2600" spc="-5" dirty="0">
                <a:latin typeface="Arial"/>
                <a:cs typeface="Arial"/>
              </a:rPr>
              <a:t>j</a:t>
            </a:r>
            <a:r>
              <a:rPr sz="2600" spc="5" dirty="0">
                <a:latin typeface="Arial"/>
                <a:cs typeface="Arial"/>
              </a:rPr>
              <a:t>e</a:t>
            </a:r>
            <a:r>
              <a:rPr sz="2600" spc="-10" dirty="0">
                <a:latin typeface="Arial"/>
                <a:cs typeface="Arial"/>
              </a:rPr>
              <a:t>c</a:t>
            </a:r>
            <a:r>
              <a:rPr sz="2600" spc="-5" dirty="0">
                <a:latin typeface="Arial"/>
                <a:cs typeface="Arial"/>
              </a:rPr>
              <a:t>t,</a:t>
            </a:r>
            <a:r>
              <a:rPr sz="2600" spc="5" dirty="0">
                <a:latin typeface="Arial"/>
                <a:cs typeface="Arial"/>
              </a:rPr>
              <a:t> </a:t>
            </a:r>
            <a:r>
              <a:rPr sz="2600" spc="-10" dirty="0">
                <a:latin typeface="Arial"/>
                <a:cs typeface="Arial"/>
              </a:rPr>
              <a:t>bu</a:t>
            </a:r>
            <a:r>
              <a:rPr sz="2600" spc="-5" dirty="0">
                <a:latin typeface="Arial"/>
                <a:cs typeface="Arial"/>
              </a:rPr>
              <a:t>t </a:t>
            </a:r>
            <a:r>
              <a:rPr sz="2600" spc="-10" dirty="0">
                <a:latin typeface="Arial"/>
                <a:cs typeface="Arial"/>
              </a:rPr>
              <a:t>a</a:t>
            </a:r>
            <a:r>
              <a:rPr sz="2600" spc="-5" dirty="0">
                <a:latin typeface="Arial"/>
                <a:cs typeface="Arial"/>
              </a:rPr>
              <a:t>re </a:t>
            </a:r>
            <a:r>
              <a:rPr sz="2600" spc="10" dirty="0">
                <a:latin typeface="Arial"/>
                <a:cs typeface="Arial"/>
              </a:rPr>
              <a:t>i</a:t>
            </a:r>
            <a:r>
              <a:rPr sz="2600" spc="5" dirty="0">
                <a:latin typeface="Arial"/>
                <a:cs typeface="Arial"/>
              </a:rPr>
              <a:t>n</a:t>
            </a:r>
            <a:r>
              <a:rPr sz="2600" spc="-10" dirty="0">
                <a:latin typeface="Arial"/>
                <a:cs typeface="Arial"/>
              </a:rPr>
              <a:t>d</a:t>
            </a:r>
            <a:r>
              <a:rPr sz="2600" spc="-5" dirty="0">
                <a:latin typeface="Arial"/>
                <a:cs typeface="Arial"/>
              </a:rPr>
              <a:t>ir</a:t>
            </a:r>
            <a:r>
              <a:rPr sz="2600" spc="-10" dirty="0">
                <a:latin typeface="Arial"/>
                <a:cs typeface="Arial"/>
              </a:rPr>
              <a:t>ec</a:t>
            </a:r>
            <a:r>
              <a:rPr sz="2600" spc="-5" dirty="0">
                <a:latin typeface="Arial"/>
                <a:cs typeface="Arial"/>
              </a:rPr>
              <a:t>t</a:t>
            </a:r>
            <a:r>
              <a:rPr sz="2600" spc="10" dirty="0">
                <a:latin typeface="Arial"/>
                <a:cs typeface="Arial"/>
              </a:rPr>
              <a:t>l</a:t>
            </a:r>
            <a:r>
              <a:rPr sz="2600" spc="-5" dirty="0">
                <a:latin typeface="Arial"/>
                <a:cs typeface="Arial"/>
              </a:rPr>
              <a:t>y r</a:t>
            </a:r>
            <a:r>
              <a:rPr sz="2600" spc="-10" dirty="0">
                <a:latin typeface="Arial"/>
                <a:cs typeface="Arial"/>
              </a:rPr>
              <a:t>e</a:t>
            </a:r>
            <a:r>
              <a:rPr sz="2600" spc="-5" dirty="0">
                <a:latin typeface="Arial"/>
                <a:cs typeface="Arial"/>
              </a:rPr>
              <a:t>l</a:t>
            </a:r>
            <a:r>
              <a:rPr sz="2600" spc="-10" dirty="0">
                <a:latin typeface="Arial"/>
                <a:cs typeface="Arial"/>
              </a:rPr>
              <a:t>a</a:t>
            </a:r>
            <a:r>
              <a:rPr sz="2600" spc="-5" dirty="0">
                <a:latin typeface="Arial"/>
                <a:cs typeface="Arial"/>
              </a:rPr>
              <a:t>t</a:t>
            </a:r>
            <a:r>
              <a:rPr sz="2600" spc="-10" dirty="0">
                <a:latin typeface="Arial"/>
                <a:cs typeface="Arial"/>
              </a:rPr>
              <a:t>e</a:t>
            </a:r>
            <a:r>
              <a:rPr sz="2600" spc="-5" dirty="0">
                <a:latin typeface="Arial"/>
                <a:cs typeface="Arial"/>
              </a:rPr>
              <a:t>d</a:t>
            </a:r>
            <a:r>
              <a:rPr sz="2600" dirty="0">
                <a:latin typeface="Arial"/>
                <a:cs typeface="Arial"/>
              </a:rPr>
              <a:t> </a:t>
            </a:r>
            <a:r>
              <a:rPr sz="2600" spc="-5" dirty="0">
                <a:latin typeface="Arial"/>
                <a:cs typeface="Arial"/>
              </a:rPr>
              <a:t>to </a:t>
            </a:r>
            <a:r>
              <a:rPr sz="2600" spc="5" dirty="0">
                <a:latin typeface="Arial"/>
                <a:cs typeface="Arial"/>
              </a:rPr>
              <a:t>p</a:t>
            </a:r>
            <a:r>
              <a:rPr sz="2600" spc="-10" dirty="0">
                <a:latin typeface="Arial"/>
                <a:cs typeface="Arial"/>
              </a:rPr>
              <a:t>e</a:t>
            </a:r>
            <a:r>
              <a:rPr sz="2600" spc="-5" dirty="0">
                <a:latin typeface="Arial"/>
                <a:cs typeface="Arial"/>
              </a:rPr>
              <a:t>rf</a:t>
            </a:r>
            <a:r>
              <a:rPr sz="2600" spc="-10" dirty="0">
                <a:latin typeface="Arial"/>
                <a:cs typeface="Arial"/>
              </a:rPr>
              <a:t>o</a:t>
            </a:r>
            <a:r>
              <a:rPr sz="2600" spc="-5" dirty="0">
                <a:latin typeface="Arial"/>
                <a:cs typeface="Arial"/>
              </a:rPr>
              <a:t>r</a:t>
            </a:r>
            <a:r>
              <a:rPr sz="2600" spc="-15" dirty="0">
                <a:latin typeface="Arial"/>
                <a:cs typeface="Arial"/>
              </a:rPr>
              <a:t>m</a:t>
            </a:r>
            <a:r>
              <a:rPr sz="2600" spc="10" dirty="0">
                <a:latin typeface="Arial"/>
                <a:cs typeface="Arial"/>
              </a:rPr>
              <a:t>i</a:t>
            </a:r>
            <a:r>
              <a:rPr sz="2600" spc="-10" dirty="0">
                <a:latin typeface="Arial"/>
                <a:cs typeface="Arial"/>
              </a:rPr>
              <a:t>n</a:t>
            </a:r>
            <a:r>
              <a:rPr sz="2600" spc="-5" dirty="0">
                <a:latin typeface="Arial"/>
                <a:cs typeface="Arial"/>
              </a:rPr>
              <a:t>g</a:t>
            </a:r>
            <a:r>
              <a:rPr sz="2600" spc="10" dirty="0">
                <a:latin typeface="Arial"/>
                <a:cs typeface="Arial"/>
              </a:rPr>
              <a:t> </a:t>
            </a:r>
            <a:r>
              <a:rPr sz="2600" spc="-5" dirty="0">
                <a:latin typeface="Arial"/>
                <a:cs typeface="Arial"/>
              </a:rPr>
              <a:t>t</a:t>
            </a:r>
            <a:r>
              <a:rPr sz="2600" spc="-10" dirty="0">
                <a:latin typeface="Arial"/>
                <a:cs typeface="Arial"/>
              </a:rPr>
              <a:t>h</a:t>
            </a:r>
            <a:r>
              <a:rPr sz="2600" spc="-5" dirty="0">
                <a:latin typeface="Arial"/>
                <a:cs typeface="Arial"/>
              </a:rPr>
              <a:t>e </a:t>
            </a:r>
            <a:r>
              <a:rPr sz="2600" spc="-10" dirty="0">
                <a:latin typeface="Arial"/>
                <a:cs typeface="Arial"/>
              </a:rPr>
              <a:t>p</a:t>
            </a:r>
            <a:r>
              <a:rPr sz="2600" spc="-5" dirty="0">
                <a:latin typeface="Arial"/>
                <a:cs typeface="Arial"/>
              </a:rPr>
              <a:t>r</a:t>
            </a:r>
            <a:r>
              <a:rPr sz="2600" spc="-10" dirty="0">
                <a:latin typeface="Arial"/>
                <a:cs typeface="Arial"/>
              </a:rPr>
              <a:t>o</a:t>
            </a:r>
            <a:r>
              <a:rPr sz="2600" spc="-5" dirty="0">
                <a:latin typeface="Arial"/>
                <a:cs typeface="Arial"/>
              </a:rPr>
              <a:t>j</a:t>
            </a:r>
            <a:r>
              <a:rPr sz="2600" spc="5" dirty="0">
                <a:latin typeface="Arial"/>
                <a:cs typeface="Arial"/>
              </a:rPr>
              <a:t>e</a:t>
            </a:r>
            <a:r>
              <a:rPr sz="2600" spc="-10" dirty="0">
                <a:latin typeface="Arial"/>
                <a:cs typeface="Arial"/>
              </a:rPr>
              <a:t>c</a:t>
            </a:r>
            <a:r>
              <a:rPr sz="2600" spc="-5" dirty="0">
                <a:latin typeface="Arial"/>
                <a:cs typeface="Arial"/>
              </a:rPr>
              <a:t>t,</a:t>
            </a:r>
            <a:r>
              <a:rPr sz="2600" spc="5" dirty="0">
                <a:latin typeface="Arial"/>
                <a:cs typeface="Arial"/>
              </a:rPr>
              <a:t> </a:t>
            </a:r>
            <a:r>
              <a:rPr sz="2600" spc="-10" dirty="0">
                <a:latin typeface="Arial"/>
                <a:cs typeface="Arial"/>
              </a:rPr>
              <a:t>e</a:t>
            </a:r>
            <a:r>
              <a:rPr sz="2600" spc="-5" dirty="0">
                <a:latin typeface="Arial"/>
                <a:cs typeface="Arial"/>
              </a:rPr>
              <a:t>.</a:t>
            </a:r>
            <a:r>
              <a:rPr sz="2600" spc="-10" dirty="0">
                <a:latin typeface="Arial"/>
                <a:cs typeface="Arial"/>
              </a:rPr>
              <a:t>g</a:t>
            </a:r>
            <a:r>
              <a:rPr sz="2600" spc="-5" dirty="0">
                <a:latin typeface="Arial"/>
                <a:cs typeface="Arial"/>
              </a:rPr>
              <a:t>. </a:t>
            </a:r>
            <a:r>
              <a:rPr sz="2600" spc="5" dirty="0">
                <a:latin typeface="Arial"/>
                <a:cs typeface="Arial"/>
              </a:rPr>
              <a:t>c</a:t>
            </a:r>
            <a:r>
              <a:rPr sz="2600" spc="-10" dirty="0">
                <a:latin typeface="Arial"/>
                <a:cs typeface="Arial"/>
              </a:rPr>
              <a:t>os</a:t>
            </a:r>
            <a:r>
              <a:rPr sz="2600" spc="-5" dirty="0">
                <a:latin typeface="Arial"/>
                <a:cs typeface="Arial"/>
              </a:rPr>
              <a:t>t</a:t>
            </a:r>
            <a:r>
              <a:rPr sz="2600" spc="5" dirty="0">
                <a:latin typeface="Arial"/>
                <a:cs typeface="Arial"/>
              </a:rPr>
              <a:t> </a:t>
            </a:r>
            <a:r>
              <a:rPr sz="2600" spc="-10" dirty="0">
                <a:latin typeface="Arial"/>
                <a:cs typeface="Arial"/>
              </a:rPr>
              <a:t>o</a:t>
            </a:r>
            <a:r>
              <a:rPr sz="2600" spc="-5" dirty="0">
                <a:latin typeface="Arial"/>
                <a:cs typeface="Arial"/>
              </a:rPr>
              <a:t>f </a:t>
            </a:r>
            <a:r>
              <a:rPr sz="2600" spc="-35" dirty="0">
                <a:latin typeface="Arial"/>
                <a:cs typeface="Arial"/>
              </a:rPr>
              <a:t>e</a:t>
            </a:r>
            <a:r>
              <a:rPr sz="2600" spc="-5" dirty="0">
                <a:latin typeface="Arial"/>
                <a:cs typeface="Arial"/>
              </a:rPr>
              <a:t>l</a:t>
            </a:r>
            <a:r>
              <a:rPr sz="2600" spc="-35" dirty="0">
                <a:latin typeface="Arial"/>
                <a:cs typeface="Arial"/>
              </a:rPr>
              <a:t>e</a:t>
            </a:r>
            <a:r>
              <a:rPr sz="2600" spc="-10" dirty="0">
                <a:latin typeface="Arial"/>
                <a:cs typeface="Arial"/>
              </a:rPr>
              <a:t>c</a:t>
            </a:r>
            <a:r>
              <a:rPr sz="2600" spc="-35" dirty="0">
                <a:latin typeface="Arial"/>
                <a:cs typeface="Arial"/>
              </a:rPr>
              <a:t>t</a:t>
            </a:r>
            <a:r>
              <a:rPr sz="2600" spc="-5" dirty="0">
                <a:latin typeface="Arial"/>
                <a:cs typeface="Arial"/>
              </a:rPr>
              <a:t>r</a:t>
            </a:r>
            <a:r>
              <a:rPr sz="2600" spc="-30" dirty="0">
                <a:latin typeface="Arial"/>
                <a:cs typeface="Arial"/>
              </a:rPr>
              <a:t>i</a:t>
            </a:r>
            <a:r>
              <a:rPr sz="2600" spc="-10" dirty="0">
                <a:latin typeface="Arial"/>
                <a:cs typeface="Arial"/>
              </a:rPr>
              <a:t>c</a:t>
            </a:r>
            <a:r>
              <a:rPr sz="2600" spc="-30" dirty="0">
                <a:latin typeface="Arial"/>
                <a:cs typeface="Arial"/>
              </a:rPr>
              <a:t>i</a:t>
            </a:r>
            <a:r>
              <a:rPr sz="2600" spc="-5" dirty="0">
                <a:latin typeface="Arial"/>
                <a:cs typeface="Arial"/>
              </a:rPr>
              <a:t>t</a:t>
            </a:r>
            <a:r>
              <a:rPr sz="2600" spc="-225" dirty="0">
                <a:latin typeface="Arial"/>
                <a:cs typeface="Arial"/>
              </a:rPr>
              <a:t>y</a:t>
            </a:r>
            <a:r>
              <a:rPr sz="2600" spc="-5" dirty="0">
                <a:latin typeface="Arial"/>
                <a:cs typeface="Arial"/>
              </a:rPr>
              <a:t>,</a:t>
            </a:r>
            <a:r>
              <a:rPr sz="2600" spc="-40" dirty="0">
                <a:latin typeface="Arial"/>
                <a:cs typeface="Arial"/>
              </a:rPr>
              <a:t> </a:t>
            </a:r>
            <a:r>
              <a:rPr sz="2600" spc="-5" dirty="0">
                <a:latin typeface="Arial"/>
                <a:cs typeface="Arial"/>
              </a:rPr>
              <a:t>I</a:t>
            </a:r>
            <a:r>
              <a:rPr sz="2600" spc="-10" dirty="0">
                <a:latin typeface="Arial"/>
                <a:cs typeface="Arial"/>
              </a:rPr>
              <a:t>n</a:t>
            </a:r>
            <a:r>
              <a:rPr sz="2600" spc="10" dirty="0">
                <a:latin typeface="Arial"/>
                <a:cs typeface="Arial"/>
              </a:rPr>
              <a:t>t</a:t>
            </a:r>
            <a:r>
              <a:rPr sz="2600" spc="-10" dirty="0">
                <a:latin typeface="Arial"/>
                <a:cs typeface="Arial"/>
              </a:rPr>
              <a:t>e</a:t>
            </a:r>
            <a:r>
              <a:rPr sz="2600" spc="-5" dirty="0">
                <a:latin typeface="Arial"/>
                <a:cs typeface="Arial"/>
              </a:rPr>
              <a:t>r</a:t>
            </a:r>
            <a:r>
              <a:rPr sz="2600" spc="-10" dirty="0">
                <a:latin typeface="Arial"/>
                <a:cs typeface="Arial"/>
              </a:rPr>
              <a:t>ne</a:t>
            </a:r>
            <a:r>
              <a:rPr sz="2600" spc="-5" dirty="0">
                <a:latin typeface="Arial"/>
                <a:cs typeface="Arial"/>
              </a:rPr>
              <a:t>t,</a:t>
            </a:r>
            <a:r>
              <a:rPr sz="2600" dirty="0">
                <a:latin typeface="Arial"/>
                <a:cs typeface="Arial"/>
              </a:rPr>
              <a:t> </a:t>
            </a:r>
            <a:r>
              <a:rPr sz="2600" spc="10" dirty="0">
                <a:latin typeface="Arial"/>
                <a:cs typeface="Arial"/>
              </a:rPr>
              <a:t>r</a:t>
            </a:r>
            <a:r>
              <a:rPr sz="2600" spc="5" dirty="0">
                <a:latin typeface="Arial"/>
                <a:cs typeface="Arial"/>
              </a:rPr>
              <a:t>e</a:t>
            </a:r>
            <a:r>
              <a:rPr sz="2600" spc="-10" dirty="0">
                <a:latin typeface="Arial"/>
                <a:cs typeface="Arial"/>
              </a:rPr>
              <a:t>n</a:t>
            </a:r>
            <a:r>
              <a:rPr sz="2600" spc="-5" dirty="0">
                <a:latin typeface="Arial"/>
                <a:cs typeface="Arial"/>
              </a:rPr>
              <a:t>t</a:t>
            </a:r>
            <a:r>
              <a:rPr sz="2600" spc="-20" dirty="0">
                <a:latin typeface="Arial"/>
                <a:cs typeface="Arial"/>
              </a:rPr>
              <a:t> </a:t>
            </a:r>
            <a:r>
              <a:rPr sz="2600" spc="5" dirty="0">
                <a:latin typeface="Arial"/>
                <a:cs typeface="Arial"/>
              </a:rPr>
              <a:t>a</a:t>
            </a:r>
            <a:r>
              <a:rPr sz="2600" spc="-10" dirty="0">
                <a:latin typeface="Arial"/>
                <a:cs typeface="Arial"/>
              </a:rPr>
              <a:t>n</a:t>
            </a:r>
            <a:r>
              <a:rPr sz="2600" spc="-5" dirty="0">
                <a:latin typeface="Arial"/>
                <a:cs typeface="Arial"/>
              </a:rPr>
              <a:t>d</a:t>
            </a:r>
            <a:r>
              <a:rPr sz="2600" spc="-25" dirty="0">
                <a:latin typeface="Arial"/>
                <a:cs typeface="Arial"/>
              </a:rPr>
              <a:t> </a:t>
            </a:r>
            <a:r>
              <a:rPr sz="2600" spc="-10" dirty="0">
                <a:latin typeface="Arial"/>
                <a:cs typeface="Arial"/>
              </a:rPr>
              <a:t>o</a:t>
            </a:r>
            <a:r>
              <a:rPr sz="2600" spc="-55" dirty="0">
                <a:latin typeface="Arial"/>
                <a:cs typeface="Arial"/>
              </a:rPr>
              <a:t>f</a:t>
            </a:r>
            <a:r>
              <a:rPr sz="2600" spc="-5" dirty="0">
                <a:latin typeface="Arial"/>
                <a:cs typeface="Arial"/>
              </a:rPr>
              <a:t>fi</a:t>
            </a:r>
            <a:r>
              <a:rPr sz="2600" spc="-10" dirty="0">
                <a:latin typeface="Arial"/>
                <a:cs typeface="Arial"/>
              </a:rPr>
              <a:t>c</a:t>
            </a:r>
            <a:r>
              <a:rPr sz="2600" spc="-5" dirty="0">
                <a:latin typeface="Arial"/>
                <a:cs typeface="Arial"/>
              </a:rPr>
              <a:t>e</a:t>
            </a:r>
            <a:r>
              <a:rPr sz="2600" dirty="0">
                <a:latin typeface="Arial"/>
                <a:cs typeface="Arial"/>
              </a:rPr>
              <a:t> </a:t>
            </a:r>
            <a:r>
              <a:rPr sz="2600" spc="-10" dirty="0">
                <a:latin typeface="Arial"/>
                <a:cs typeface="Arial"/>
              </a:rPr>
              <a:t>supp</a:t>
            </a:r>
            <a:r>
              <a:rPr sz="2600" spc="-5" dirty="0">
                <a:latin typeface="Arial"/>
                <a:cs typeface="Arial"/>
              </a:rPr>
              <a:t>li</a:t>
            </a:r>
            <a:r>
              <a:rPr sz="2600" spc="5" dirty="0">
                <a:latin typeface="Arial"/>
                <a:cs typeface="Arial"/>
              </a:rPr>
              <a:t>es</a:t>
            </a:r>
            <a:r>
              <a:rPr sz="2600" spc="-5" dirty="0">
                <a:latin typeface="Arial"/>
                <a:cs typeface="Arial"/>
              </a:rPr>
              <a:t>.</a:t>
            </a:r>
            <a:endParaRPr sz="2600">
              <a:latin typeface="Arial"/>
              <a:cs typeface="Arial"/>
            </a:endParaRPr>
          </a:p>
          <a:p>
            <a:pPr marL="475615" marR="5080" indent="-462915">
              <a:lnSpc>
                <a:spcPct val="150000"/>
              </a:lnSpc>
              <a:buFont typeface="Wingdings"/>
              <a:buChar char=""/>
              <a:tabLst>
                <a:tab pos="476250" algn="l"/>
              </a:tabLst>
            </a:pPr>
            <a:r>
              <a:rPr sz="2600" spc="-15" dirty="0">
                <a:latin typeface="Arial"/>
                <a:cs typeface="Arial"/>
              </a:rPr>
              <a:t>R</a:t>
            </a:r>
            <a:r>
              <a:rPr sz="2600" spc="-10" dirty="0">
                <a:latin typeface="Arial"/>
                <a:cs typeface="Arial"/>
              </a:rPr>
              <a:t>ese</a:t>
            </a:r>
            <a:r>
              <a:rPr sz="2600" spc="10" dirty="0">
                <a:latin typeface="Arial"/>
                <a:cs typeface="Arial"/>
              </a:rPr>
              <a:t>r</a:t>
            </a:r>
            <a:r>
              <a:rPr sz="2600" spc="-10" dirty="0">
                <a:latin typeface="Arial"/>
                <a:cs typeface="Arial"/>
              </a:rPr>
              <a:t>ve</a:t>
            </a:r>
            <a:r>
              <a:rPr sz="2600" spc="-5" dirty="0">
                <a:latin typeface="Arial"/>
                <a:cs typeface="Arial"/>
              </a:rPr>
              <a:t>s</a:t>
            </a:r>
            <a:r>
              <a:rPr sz="2600" spc="-10" dirty="0">
                <a:latin typeface="Arial"/>
                <a:cs typeface="Arial"/>
              </a:rPr>
              <a:t> a</a:t>
            </a:r>
            <a:r>
              <a:rPr sz="2600" spc="-5" dirty="0">
                <a:latin typeface="Arial"/>
                <a:cs typeface="Arial"/>
              </a:rPr>
              <a:t>re </a:t>
            </a:r>
            <a:r>
              <a:rPr sz="2600" spc="-10" dirty="0">
                <a:latin typeface="Arial"/>
                <a:cs typeface="Arial"/>
              </a:rPr>
              <a:t>do</a:t>
            </a:r>
            <a:r>
              <a:rPr sz="2600" spc="10" dirty="0">
                <a:latin typeface="Arial"/>
                <a:cs typeface="Arial"/>
              </a:rPr>
              <a:t>ll</a:t>
            </a:r>
            <a:r>
              <a:rPr sz="2600" spc="-10" dirty="0">
                <a:latin typeface="Arial"/>
                <a:cs typeface="Arial"/>
              </a:rPr>
              <a:t>a</a:t>
            </a:r>
            <a:r>
              <a:rPr sz="2600" spc="-5" dirty="0">
                <a:latin typeface="Arial"/>
                <a:cs typeface="Arial"/>
              </a:rPr>
              <a:t>rs</a:t>
            </a:r>
            <a:r>
              <a:rPr sz="2600" spc="-15" dirty="0">
                <a:latin typeface="Arial"/>
                <a:cs typeface="Arial"/>
              </a:rPr>
              <a:t> </a:t>
            </a:r>
            <a:r>
              <a:rPr sz="2600" spc="-5" dirty="0">
                <a:latin typeface="Arial"/>
                <a:cs typeface="Arial"/>
              </a:rPr>
              <a:t>i</a:t>
            </a:r>
            <a:r>
              <a:rPr sz="2600" spc="-10" dirty="0">
                <a:latin typeface="Arial"/>
                <a:cs typeface="Arial"/>
              </a:rPr>
              <a:t>nc</a:t>
            </a:r>
            <a:r>
              <a:rPr sz="2600" spc="10" dirty="0">
                <a:latin typeface="Arial"/>
                <a:cs typeface="Arial"/>
              </a:rPr>
              <a:t>l</a:t>
            </a:r>
            <a:r>
              <a:rPr sz="2600" spc="-10" dirty="0">
                <a:latin typeface="Arial"/>
                <a:cs typeface="Arial"/>
              </a:rPr>
              <a:t>ude</a:t>
            </a:r>
            <a:r>
              <a:rPr sz="2600" spc="-5" dirty="0">
                <a:latin typeface="Arial"/>
                <a:cs typeface="Arial"/>
              </a:rPr>
              <a:t>d</a:t>
            </a:r>
            <a:r>
              <a:rPr sz="2600" spc="5" dirty="0">
                <a:latin typeface="Arial"/>
                <a:cs typeface="Arial"/>
              </a:rPr>
              <a:t> </a:t>
            </a:r>
            <a:r>
              <a:rPr sz="2600" spc="-5" dirty="0">
                <a:latin typeface="Arial"/>
                <a:cs typeface="Arial"/>
              </a:rPr>
              <a:t>in a </a:t>
            </a:r>
            <a:r>
              <a:rPr sz="2600" spc="-10" dirty="0">
                <a:latin typeface="Arial"/>
                <a:cs typeface="Arial"/>
              </a:rPr>
              <a:t>co</a:t>
            </a:r>
            <a:r>
              <a:rPr sz="2600" spc="5" dirty="0">
                <a:latin typeface="Arial"/>
                <a:cs typeface="Arial"/>
              </a:rPr>
              <a:t>s</a:t>
            </a:r>
            <a:r>
              <a:rPr sz="2600" spc="-5" dirty="0">
                <a:latin typeface="Arial"/>
                <a:cs typeface="Arial"/>
              </a:rPr>
              <a:t>t</a:t>
            </a:r>
            <a:r>
              <a:rPr sz="2600" spc="5" dirty="0">
                <a:latin typeface="Arial"/>
                <a:cs typeface="Arial"/>
              </a:rPr>
              <a:t> </a:t>
            </a:r>
            <a:r>
              <a:rPr sz="2600" spc="-10" dirty="0">
                <a:latin typeface="Arial"/>
                <a:cs typeface="Arial"/>
              </a:rPr>
              <a:t>es</a:t>
            </a:r>
            <a:r>
              <a:rPr sz="2600" spc="-5" dirty="0">
                <a:latin typeface="Arial"/>
                <a:cs typeface="Arial"/>
              </a:rPr>
              <a:t>ti</a:t>
            </a:r>
            <a:r>
              <a:rPr sz="2600" spc="-15" dirty="0">
                <a:latin typeface="Arial"/>
                <a:cs typeface="Arial"/>
              </a:rPr>
              <a:t>m</a:t>
            </a:r>
            <a:r>
              <a:rPr sz="2600" spc="-10" dirty="0">
                <a:latin typeface="Arial"/>
                <a:cs typeface="Arial"/>
              </a:rPr>
              <a:t>a</a:t>
            </a:r>
            <a:r>
              <a:rPr sz="2600" spc="10" dirty="0">
                <a:latin typeface="Arial"/>
                <a:cs typeface="Arial"/>
              </a:rPr>
              <a:t>t</a:t>
            </a:r>
            <a:r>
              <a:rPr sz="2600" spc="-5" dirty="0">
                <a:latin typeface="Arial"/>
                <a:cs typeface="Arial"/>
              </a:rPr>
              <a:t>e</a:t>
            </a:r>
            <a:r>
              <a:rPr sz="2600" spc="5" dirty="0">
                <a:latin typeface="Arial"/>
                <a:cs typeface="Arial"/>
              </a:rPr>
              <a:t> </a:t>
            </a:r>
            <a:r>
              <a:rPr sz="2600" spc="-5" dirty="0">
                <a:latin typeface="Arial"/>
                <a:cs typeface="Arial"/>
              </a:rPr>
              <a:t>to </a:t>
            </a:r>
            <a:r>
              <a:rPr sz="2600" spc="-15" dirty="0">
                <a:latin typeface="Arial"/>
                <a:cs typeface="Arial"/>
              </a:rPr>
              <a:t>m</a:t>
            </a:r>
            <a:r>
              <a:rPr sz="2600" spc="-5" dirty="0">
                <a:latin typeface="Arial"/>
                <a:cs typeface="Arial"/>
              </a:rPr>
              <a:t>iti</a:t>
            </a:r>
            <a:r>
              <a:rPr sz="2600" spc="-10" dirty="0">
                <a:latin typeface="Arial"/>
                <a:cs typeface="Arial"/>
              </a:rPr>
              <a:t>ga</a:t>
            </a:r>
            <a:r>
              <a:rPr sz="2600" spc="-5" dirty="0">
                <a:latin typeface="Arial"/>
                <a:cs typeface="Arial"/>
              </a:rPr>
              <a:t>te</a:t>
            </a:r>
            <a:r>
              <a:rPr sz="2600" dirty="0">
                <a:latin typeface="Arial"/>
                <a:cs typeface="Arial"/>
              </a:rPr>
              <a:t> </a:t>
            </a:r>
            <a:r>
              <a:rPr sz="2600" spc="5" dirty="0">
                <a:latin typeface="Arial"/>
                <a:cs typeface="Arial"/>
              </a:rPr>
              <a:t>c</a:t>
            </a:r>
            <a:r>
              <a:rPr sz="2600" spc="-10" dirty="0">
                <a:latin typeface="Arial"/>
                <a:cs typeface="Arial"/>
              </a:rPr>
              <a:t>os</a:t>
            </a:r>
            <a:r>
              <a:rPr sz="2600" spc="-5" dirty="0">
                <a:latin typeface="Arial"/>
                <a:cs typeface="Arial"/>
              </a:rPr>
              <a:t>t</a:t>
            </a:r>
            <a:r>
              <a:rPr sz="2600" spc="-20" dirty="0">
                <a:latin typeface="Arial"/>
                <a:cs typeface="Arial"/>
              </a:rPr>
              <a:t> </a:t>
            </a:r>
            <a:r>
              <a:rPr sz="2600" spc="-5" dirty="0">
                <a:latin typeface="Arial"/>
                <a:cs typeface="Arial"/>
              </a:rPr>
              <a:t>ri</a:t>
            </a:r>
            <a:r>
              <a:rPr sz="2600" spc="-10" dirty="0">
                <a:latin typeface="Arial"/>
                <a:cs typeface="Arial"/>
              </a:rPr>
              <a:t>s</a:t>
            </a:r>
            <a:r>
              <a:rPr sz="2600" spc="-5" dirty="0">
                <a:latin typeface="Arial"/>
                <a:cs typeface="Arial"/>
              </a:rPr>
              <a:t>k</a:t>
            </a:r>
            <a:r>
              <a:rPr sz="2600" dirty="0">
                <a:latin typeface="Arial"/>
                <a:cs typeface="Arial"/>
              </a:rPr>
              <a:t> </a:t>
            </a:r>
            <a:r>
              <a:rPr sz="2600" spc="5" dirty="0">
                <a:latin typeface="Arial"/>
                <a:cs typeface="Arial"/>
              </a:rPr>
              <a:t>b</a:t>
            </a:r>
            <a:r>
              <a:rPr sz="2600" spc="-5" dirty="0">
                <a:latin typeface="Arial"/>
                <a:cs typeface="Arial"/>
              </a:rPr>
              <a:t>y</a:t>
            </a:r>
            <a:r>
              <a:rPr sz="2600" dirty="0">
                <a:latin typeface="Arial"/>
                <a:cs typeface="Arial"/>
              </a:rPr>
              <a:t> </a:t>
            </a:r>
            <a:r>
              <a:rPr sz="2600" spc="-10" dirty="0">
                <a:latin typeface="Arial"/>
                <a:cs typeface="Arial"/>
              </a:rPr>
              <a:t>a</a:t>
            </a:r>
            <a:r>
              <a:rPr sz="2600" spc="-5" dirty="0">
                <a:latin typeface="Arial"/>
                <a:cs typeface="Arial"/>
              </a:rPr>
              <a:t>ll</a:t>
            </a:r>
            <a:r>
              <a:rPr sz="2600" spc="5" dirty="0">
                <a:latin typeface="Arial"/>
                <a:cs typeface="Arial"/>
              </a:rPr>
              <a:t>o</a:t>
            </a:r>
            <a:r>
              <a:rPr sz="2600" spc="-40" dirty="0">
                <a:latin typeface="Arial"/>
                <a:cs typeface="Arial"/>
              </a:rPr>
              <a:t>w</a:t>
            </a:r>
            <a:r>
              <a:rPr sz="2600" spc="-5" dirty="0">
                <a:latin typeface="Arial"/>
                <a:cs typeface="Arial"/>
              </a:rPr>
              <a:t>i</a:t>
            </a:r>
            <a:r>
              <a:rPr sz="2600" spc="-10" dirty="0">
                <a:latin typeface="Arial"/>
                <a:cs typeface="Arial"/>
              </a:rPr>
              <a:t>n</a:t>
            </a:r>
            <a:r>
              <a:rPr sz="2600" spc="-5" dirty="0">
                <a:latin typeface="Arial"/>
                <a:cs typeface="Arial"/>
              </a:rPr>
              <a:t>g</a:t>
            </a:r>
            <a:r>
              <a:rPr sz="2600" spc="5" dirty="0">
                <a:latin typeface="Arial"/>
                <a:cs typeface="Arial"/>
              </a:rPr>
              <a:t> </a:t>
            </a:r>
            <a:r>
              <a:rPr sz="2600" spc="-5" dirty="0">
                <a:latin typeface="Arial"/>
                <a:cs typeface="Arial"/>
              </a:rPr>
              <a:t>f</a:t>
            </a:r>
            <a:r>
              <a:rPr sz="2600" spc="-10" dirty="0">
                <a:latin typeface="Arial"/>
                <a:cs typeface="Arial"/>
              </a:rPr>
              <a:t>o</a:t>
            </a:r>
            <a:r>
              <a:rPr sz="2600" spc="-5" dirty="0">
                <a:latin typeface="Arial"/>
                <a:cs typeface="Arial"/>
              </a:rPr>
              <a:t>r f</a:t>
            </a:r>
            <a:r>
              <a:rPr sz="2600" spc="-10" dirty="0">
                <a:latin typeface="Arial"/>
                <a:cs typeface="Arial"/>
              </a:rPr>
              <a:t>u</a:t>
            </a:r>
            <a:r>
              <a:rPr sz="2600" spc="-5" dirty="0">
                <a:latin typeface="Arial"/>
                <a:cs typeface="Arial"/>
              </a:rPr>
              <a:t>t</a:t>
            </a:r>
            <a:r>
              <a:rPr sz="2600" spc="-10" dirty="0">
                <a:latin typeface="Arial"/>
                <a:cs typeface="Arial"/>
              </a:rPr>
              <a:t>u</a:t>
            </a:r>
            <a:r>
              <a:rPr sz="2600" spc="10" dirty="0">
                <a:latin typeface="Arial"/>
                <a:cs typeface="Arial"/>
              </a:rPr>
              <a:t>r</a:t>
            </a:r>
            <a:r>
              <a:rPr sz="2600" spc="-5" dirty="0">
                <a:latin typeface="Arial"/>
                <a:cs typeface="Arial"/>
              </a:rPr>
              <a:t>e</a:t>
            </a:r>
            <a:r>
              <a:rPr sz="2600" dirty="0">
                <a:latin typeface="Arial"/>
                <a:cs typeface="Arial"/>
              </a:rPr>
              <a:t> </a:t>
            </a:r>
            <a:r>
              <a:rPr sz="2600" spc="-10" dirty="0">
                <a:latin typeface="Arial"/>
                <a:cs typeface="Arial"/>
              </a:rPr>
              <a:t>s</a:t>
            </a:r>
            <a:r>
              <a:rPr sz="2600" spc="-5" dirty="0">
                <a:latin typeface="Arial"/>
                <a:cs typeface="Arial"/>
              </a:rPr>
              <a:t>i</a:t>
            </a:r>
            <a:r>
              <a:rPr sz="2600" spc="10" dirty="0">
                <a:latin typeface="Arial"/>
                <a:cs typeface="Arial"/>
              </a:rPr>
              <a:t>t</a:t>
            </a:r>
            <a:r>
              <a:rPr sz="2600" spc="-10" dirty="0">
                <a:latin typeface="Arial"/>
                <a:cs typeface="Arial"/>
              </a:rPr>
              <a:t>ua</a:t>
            </a:r>
            <a:r>
              <a:rPr sz="2600" spc="-5" dirty="0">
                <a:latin typeface="Arial"/>
                <a:cs typeface="Arial"/>
              </a:rPr>
              <a:t>ti</a:t>
            </a:r>
            <a:r>
              <a:rPr sz="2600" spc="-10" dirty="0">
                <a:latin typeface="Arial"/>
                <a:cs typeface="Arial"/>
              </a:rPr>
              <a:t>on</a:t>
            </a:r>
            <a:r>
              <a:rPr sz="2600" spc="-5" dirty="0">
                <a:latin typeface="Arial"/>
                <a:cs typeface="Arial"/>
              </a:rPr>
              <a:t>s t</a:t>
            </a:r>
            <a:r>
              <a:rPr sz="2600" spc="-10" dirty="0">
                <a:latin typeface="Arial"/>
                <a:cs typeface="Arial"/>
              </a:rPr>
              <a:t>ha</a:t>
            </a:r>
            <a:r>
              <a:rPr sz="2600" spc="-5" dirty="0">
                <a:latin typeface="Arial"/>
                <a:cs typeface="Arial"/>
              </a:rPr>
              <a:t>t </a:t>
            </a:r>
            <a:r>
              <a:rPr sz="2600" spc="-10" dirty="0">
                <a:latin typeface="Arial"/>
                <a:cs typeface="Arial"/>
              </a:rPr>
              <a:t>a</a:t>
            </a:r>
            <a:r>
              <a:rPr sz="2600" spc="-5" dirty="0">
                <a:latin typeface="Arial"/>
                <a:cs typeface="Arial"/>
              </a:rPr>
              <a:t>re </a:t>
            </a:r>
            <a:r>
              <a:rPr sz="2600" spc="-10" dirty="0">
                <a:latin typeface="Arial"/>
                <a:cs typeface="Arial"/>
              </a:rPr>
              <a:t>d</a:t>
            </a:r>
            <a:r>
              <a:rPr sz="2600" spc="-5" dirty="0">
                <a:latin typeface="Arial"/>
                <a:cs typeface="Arial"/>
              </a:rPr>
              <a:t>i</a:t>
            </a:r>
            <a:r>
              <a:rPr sz="2600" spc="-55" dirty="0">
                <a:latin typeface="Arial"/>
                <a:cs typeface="Arial"/>
              </a:rPr>
              <a:t>f</a:t>
            </a:r>
            <a:r>
              <a:rPr sz="2600" spc="-5" dirty="0">
                <a:latin typeface="Arial"/>
                <a:cs typeface="Arial"/>
              </a:rPr>
              <a:t>fi</a:t>
            </a:r>
            <a:r>
              <a:rPr sz="2600" spc="-10" dirty="0">
                <a:latin typeface="Arial"/>
                <a:cs typeface="Arial"/>
              </a:rPr>
              <a:t>cu</a:t>
            </a:r>
            <a:r>
              <a:rPr sz="2600" spc="-5" dirty="0">
                <a:latin typeface="Arial"/>
                <a:cs typeface="Arial"/>
              </a:rPr>
              <a:t>lt</a:t>
            </a:r>
            <a:r>
              <a:rPr sz="2600" spc="-20" dirty="0">
                <a:latin typeface="Arial"/>
                <a:cs typeface="Arial"/>
              </a:rPr>
              <a:t> </a:t>
            </a:r>
            <a:r>
              <a:rPr sz="2600" spc="-5" dirty="0">
                <a:latin typeface="Arial"/>
                <a:cs typeface="Arial"/>
              </a:rPr>
              <a:t>to</a:t>
            </a:r>
            <a:r>
              <a:rPr sz="2600" spc="15" dirty="0">
                <a:latin typeface="Arial"/>
                <a:cs typeface="Arial"/>
              </a:rPr>
              <a:t> </a:t>
            </a:r>
            <a:r>
              <a:rPr sz="2600" spc="-10" dirty="0">
                <a:latin typeface="Arial"/>
                <a:cs typeface="Arial"/>
              </a:rPr>
              <a:t>p</a:t>
            </a:r>
            <a:r>
              <a:rPr sz="2600" spc="10" dirty="0">
                <a:latin typeface="Arial"/>
                <a:cs typeface="Arial"/>
              </a:rPr>
              <a:t>r</a:t>
            </a:r>
            <a:r>
              <a:rPr sz="2600" spc="-10" dirty="0">
                <a:latin typeface="Arial"/>
                <a:cs typeface="Arial"/>
              </a:rPr>
              <a:t>ed</a:t>
            </a:r>
            <a:r>
              <a:rPr sz="2600" spc="-5" dirty="0">
                <a:latin typeface="Arial"/>
                <a:cs typeface="Arial"/>
              </a:rPr>
              <a:t>i</a:t>
            </a:r>
            <a:r>
              <a:rPr sz="2600" spc="-10" dirty="0">
                <a:latin typeface="Arial"/>
                <a:cs typeface="Arial"/>
              </a:rPr>
              <a:t>c</a:t>
            </a:r>
            <a:r>
              <a:rPr sz="2600" spc="-5" dirty="0">
                <a:latin typeface="Arial"/>
                <a:cs typeface="Arial"/>
              </a:rPr>
              <a:t>t</a:t>
            </a:r>
            <a:endParaRPr sz="2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85800" y="152400"/>
            <a:ext cx="8089392" cy="64891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193540" y="2167128"/>
            <a:ext cx="483870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250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1800" spc="-4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1800" spc="-60" dirty="0">
                <a:solidFill>
                  <a:srgbClr val="FFFFFF"/>
                </a:solidFill>
                <a:latin typeface="Verdana"/>
                <a:cs typeface="Verdana"/>
              </a:rPr>
              <a:t>x</a:t>
            </a:r>
            <a:r>
              <a:rPr sz="1800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571491" y="5937001"/>
            <a:ext cx="221615" cy="202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10"/>
              </a:lnSpc>
            </a:pPr>
            <a:r>
              <a:rPr sz="1400" spc="-15" dirty="0">
                <a:solidFill>
                  <a:srgbClr val="A07B35"/>
                </a:solidFill>
                <a:latin typeface="Arial"/>
                <a:cs typeface="Arial"/>
              </a:rPr>
              <a:t>5</a:t>
            </a:r>
            <a:r>
              <a:rPr sz="1400" spc="-5" dirty="0">
                <a:solidFill>
                  <a:srgbClr val="A07B35"/>
                </a:solidFill>
                <a:latin typeface="Arial"/>
                <a:cs typeface="Arial"/>
              </a:rPr>
              <a:t>9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602739" y="3691128"/>
            <a:ext cx="483870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250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1800" spc="-4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1800" spc="-60" dirty="0">
                <a:solidFill>
                  <a:srgbClr val="FFFFFF"/>
                </a:solidFill>
                <a:latin typeface="Verdana"/>
                <a:cs typeface="Verdana"/>
              </a:rPr>
              <a:t>x</a:t>
            </a:r>
            <a:r>
              <a:rPr sz="1800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336540" y="4757928"/>
            <a:ext cx="483870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250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1800" spc="-4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1800" spc="-60" dirty="0">
                <a:solidFill>
                  <a:srgbClr val="FFFFFF"/>
                </a:solidFill>
                <a:latin typeface="Verdana"/>
                <a:cs typeface="Verdana"/>
              </a:rPr>
              <a:t>x</a:t>
            </a:r>
            <a:r>
              <a:rPr sz="1800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endParaRPr sz="18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78408" y="826008"/>
            <a:ext cx="7263383" cy="48402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193540" y="2167128"/>
            <a:ext cx="483870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250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1800" spc="-4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1800" spc="-60" dirty="0">
                <a:solidFill>
                  <a:srgbClr val="FFFFFF"/>
                </a:solidFill>
                <a:latin typeface="Verdana"/>
                <a:cs typeface="Verdana"/>
              </a:rPr>
              <a:t>x</a:t>
            </a:r>
            <a:r>
              <a:rPr sz="1800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571491" y="6318001"/>
            <a:ext cx="221615" cy="202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10"/>
              </a:lnSpc>
            </a:pPr>
            <a:r>
              <a:rPr sz="1400" spc="-15" dirty="0">
                <a:solidFill>
                  <a:srgbClr val="A07B35"/>
                </a:solidFill>
                <a:latin typeface="Arial"/>
                <a:cs typeface="Arial"/>
              </a:rPr>
              <a:t>6</a:t>
            </a:r>
            <a:r>
              <a:rPr sz="1400" spc="-5" dirty="0">
                <a:solidFill>
                  <a:srgbClr val="A07B35"/>
                </a:solidFill>
                <a:latin typeface="Arial"/>
                <a:cs typeface="Arial"/>
              </a:rPr>
              <a:t>0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602739" y="3691128"/>
            <a:ext cx="483870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250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1800" spc="-4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1800" spc="-60" dirty="0">
                <a:solidFill>
                  <a:srgbClr val="FFFFFF"/>
                </a:solidFill>
                <a:latin typeface="Verdana"/>
                <a:cs typeface="Verdana"/>
              </a:rPr>
              <a:t>x</a:t>
            </a:r>
            <a:r>
              <a:rPr sz="1800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336540" y="4757928"/>
            <a:ext cx="483870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250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1800" spc="-4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1800" spc="-60" dirty="0">
                <a:solidFill>
                  <a:srgbClr val="FFFFFF"/>
                </a:solidFill>
                <a:latin typeface="Verdana"/>
                <a:cs typeface="Verdana"/>
              </a:rPr>
              <a:t>x</a:t>
            </a:r>
            <a:r>
              <a:rPr sz="1800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endParaRPr sz="18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16865">
              <a:lnSpc>
                <a:spcPct val="100000"/>
              </a:lnSpc>
            </a:pPr>
            <a:r>
              <a:rPr spc="-20" dirty="0"/>
              <a:t>De</a:t>
            </a:r>
            <a:r>
              <a:rPr dirty="0"/>
              <a:t>f</a:t>
            </a:r>
            <a:r>
              <a:rPr spc="-5" dirty="0"/>
              <a:t>i</a:t>
            </a:r>
            <a:r>
              <a:rPr spc="-15" dirty="0"/>
              <a:t>n</a:t>
            </a:r>
            <a:r>
              <a:rPr spc="-5" dirty="0"/>
              <a:t>i</a:t>
            </a:r>
            <a:r>
              <a:rPr spc="-10" dirty="0"/>
              <a:t>t</a:t>
            </a:r>
            <a:r>
              <a:rPr spc="-5" dirty="0"/>
              <a:t>io</a:t>
            </a:r>
            <a:r>
              <a:rPr spc="-15" dirty="0"/>
              <a:t>n</a:t>
            </a:r>
            <a:r>
              <a:rPr spc="-5" dirty="0"/>
              <a:t>s </a:t>
            </a:r>
            <a:r>
              <a:rPr spc="20" dirty="0"/>
              <a:t>(</a:t>
            </a:r>
            <a:r>
              <a:rPr spc="-10" dirty="0"/>
              <a:t>3</a:t>
            </a:r>
            <a:r>
              <a:rPr spc="-5" dirty="0"/>
              <a:t>)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530"/>
              </a:lnSpc>
            </a:pPr>
            <a:fld id="{81D60167-4931-47E6-BA6A-407CBD079E47}" type="slidenum">
              <a:rPr spc="-5" dirty="0"/>
              <a:t>7</a:t>
            </a:fld>
            <a:endParaRPr spc="-5" dirty="0"/>
          </a:p>
        </p:txBody>
      </p:sp>
      <p:sp>
        <p:nvSpPr>
          <p:cNvPr id="4" name="object 4"/>
          <p:cNvSpPr txBox="1"/>
          <p:nvPr/>
        </p:nvSpPr>
        <p:spPr>
          <a:xfrm>
            <a:off x="688340" y="1490797"/>
            <a:ext cx="7615555" cy="41167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75615" marR="136525" indent="-462915">
              <a:lnSpc>
                <a:spcPct val="131200"/>
              </a:lnSpc>
              <a:buFont typeface="Wingdings"/>
              <a:buChar char=""/>
              <a:tabLst>
                <a:tab pos="476250" algn="l"/>
              </a:tabLst>
            </a:pPr>
            <a:r>
              <a:rPr sz="2600" spc="-20" dirty="0">
                <a:latin typeface="Arial"/>
                <a:cs typeface="Arial"/>
              </a:rPr>
              <a:t>S</a:t>
            </a:r>
            <a:r>
              <a:rPr sz="2600" spc="-10" dirty="0">
                <a:latin typeface="Arial"/>
                <a:cs typeface="Arial"/>
              </a:rPr>
              <a:t>un</a:t>
            </a:r>
            <a:r>
              <a:rPr sz="2600" spc="-5" dirty="0">
                <a:latin typeface="Arial"/>
                <a:cs typeface="Arial"/>
              </a:rPr>
              <a:t>k</a:t>
            </a:r>
            <a:r>
              <a:rPr sz="2600" dirty="0">
                <a:latin typeface="Arial"/>
                <a:cs typeface="Arial"/>
              </a:rPr>
              <a:t> </a:t>
            </a:r>
            <a:r>
              <a:rPr sz="2600" spc="-10" dirty="0">
                <a:latin typeface="Arial"/>
                <a:cs typeface="Arial"/>
              </a:rPr>
              <a:t>co</a:t>
            </a:r>
            <a:r>
              <a:rPr sz="2600" spc="5" dirty="0">
                <a:latin typeface="Arial"/>
                <a:cs typeface="Arial"/>
              </a:rPr>
              <a:t>s</a:t>
            </a:r>
            <a:r>
              <a:rPr sz="2600" spc="-5" dirty="0">
                <a:latin typeface="Arial"/>
                <a:cs typeface="Arial"/>
              </a:rPr>
              <a:t>t</a:t>
            </a:r>
            <a:r>
              <a:rPr sz="2600" spc="-20" dirty="0">
                <a:latin typeface="Arial"/>
                <a:cs typeface="Arial"/>
              </a:rPr>
              <a:t> </a:t>
            </a:r>
            <a:r>
              <a:rPr sz="2600" spc="-5" dirty="0">
                <a:latin typeface="Arial"/>
                <a:cs typeface="Arial"/>
              </a:rPr>
              <a:t>is </a:t>
            </a:r>
            <a:r>
              <a:rPr sz="2600" spc="-15" dirty="0">
                <a:latin typeface="Arial"/>
                <a:cs typeface="Arial"/>
              </a:rPr>
              <a:t>m</a:t>
            </a:r>
            <a:r>
              <a:rPr sz="2600" spc="-10" dirty="0">
                <a:latin typeface="Arial"/>
                <a:cs typeface="Arial"/>
              </a:rPr>
              <a:t>o</a:t>
            </a:r>
            <a:r>
              <a:rPr sz="2600" spc="5" dirty="0">
                <a:latin typeface="Arial"/>
                <a:cs typeface="Arial"/>
              </a:rPr>
              <a:t>n</a:t>
            </a:r>
            <a:r>
              <a:rPr sz="2600" spc="-10" dirty="0">
                <a:latin typeface="Arial"/>
                <a:cs typeface="Arial"/>
              </a:rPr>
              <a:t>e</a:t>
            </a:r>
            <a:r>
              <a:rPr sz="2600" spc="-5" dirty="0">
                <a:latin typeface="Arial"/>
                <a:cs typeface="Arial"/>
              </a:rPr>
              <a:t>y</a:t>
            </a:r>
            <a:r>
              <a:rPr sz="2600" spc="-20" dirty="0">
                <a:latin typeface="Arial"/>
                <a:cs typeface="Arial"/>
              </a:rPr>
              <a:t> </a:t>
            </a:r>
            <a:r>
              <a:rPr sz="2600" spc="-5" dirty="0">
                <a:latin typeface="Arial"/>
                <a:cs typeface="Arial"/>
              </a:rPr>
              <a:t>t</a:t>
            </a:r>
            <a:r>
              <a:rPr sz="2600" spc="-10" dirty="0">
                <a:latin typeface="Arial"/>
                <a:cs typeface="Arial"/>
              </a:rPr>
              <a:t>h</a:t>
            </a:r>
            <a:r>
              <a:rPr sz="2600" spc="5" dirty="0">
                <a:latin typeface="Arial"/>
                <a:cs typeface="Arial"/>
              </a:rPr>
              <a:t>a</a:t>
            </a:r>
            <a:r>
              <a:rPr sz="2600" spc="-5" dirty="0">
                <a:latin typeface="Arial"/>
                <a:cs typeface="Arial"/>
              </a:rPr>
              <a:t>t</a:t>
            </a:r>
            <a:r>
              <a:rPr sz="2600" dirty="0">
                <a:latin typeface="Arial"/>
                <a:cs typeface="Arial"/>
              </a:rPr>
              <a:t> </a:t>
            </a:r>
            <a:r>
              <a:rPr sz="2600" spc="-10" dirty="0">
                <a:latin typeface="Arial"/>
                <a:cs typeface="Arial"/>
              </a:rPr>
              <a:t>ha</a:t>
            </a:r>
            <a:r>
              <a:rPr sz="2600" spc="-5" dirty="0">
                <a:latin typeface="Arial"/>
                <a:cs typeface="Arial"/>
              </a:rPr>
              <a:t>s</a:t>
            </a:r>
            <a:r>
              <a:rPr sz="2600" dirty="0">
                <a:latin typeface="Arial"/>
                <a:cs typeface="Arial"/>
              </a:rPr>
              <a:t> </a:t>
            </a:r>
            <a:r>
              <a:rPr sz="2600" spc="-10" dirty="0">
                <a:latin typeface="Arial"/>
                <a:cs typeface="Arial"/>
              </a:rPr>
              <a:t>bee</a:t>
            </a:r>
            <a:r>
              <a:rPr sz="2600" spc="-5" dirty="0">
                <a:latin typeface="Arial"/>
                <a:cs typeface="Arial"/>
              </a:rPr>
              <a:t>n</a:t>
            </a:r>
            <a:r>
              <a:rPr sz="2600" dirty="0">
                <a:latin typeface="Arial"/>
                <a:cs typeface="Arial"/>
              </a:rPr>
              <a:t> </a:t>
            </a:r>
            <a:r>
              <a:rPr sz="2600" spc="5" dirty="0">
                <a:latin typeface="Arial"/>
                <a:cs typeface="Arial"/>
              </a:rPr>
              <a:t>s</a:t>
            </a:r>
            <a:r>
              <a:rPr sz="2600" spc="-10" dirty="0">
                <a:latin typeface="Arial"/>
                <a:cs typeface="Arial"/>
              </a:rPr>
              <a:t>p</a:t>
            </a:r>
            <a:r>
              <a:rPr sz="2600" spc="5" dirty="0">
                <a:latin typeface="Arial"/>
                <a:cs typeface="Arial"/>
              </a:rPr>
              <a:t>e</a:t>
            </a:r>
            <a:r>
              <a:rPr sz="2600" spc="-10" dirty="0">
                <a:latin typeface="Arial"/>
                <a:cs typeface="Arial"/>
              </a:rPr>
              <a:t>n</a:t>
            </a:r>
            <a:r>
              <a:rPr sz="2600" spc="-5" dirty="0">
                <a:latin typeface="Arial"/>
                <a:cs typeface="Arial"/>
              </a:rPr>
              <a:t>t</a:t>
            </a:r>
            <a:r>
              <a:rPr sz="2600" spc="-15" dirty="0">
                <a:latin typeface="Arial"/>
                <a:cs typeface="Arial"/>
              </a:rPr>
              <a:t> </a:t>
            </a:r>
            <a:r>
              <a:rPr sz="2600" spc="-5" dirty="0">
                <a:latin typeface="Arial"/>
                <a:cs typeface="Arial"/>
              </a:rPr>
              <a:t>in t</a:t>
            </a:r>
            <a:r>
              <a:rPr sz="2600" spc="-10" dirty="0">
                <a:latin typeface="Arial"/>
                <a:cs typeface="Arial"/>
              </a:rPr>
              <a:t>h</a:t>
            </a:r>
            <a:r>
              <a:rPr sz="2600" spc="-5" dirty="0">
                <a:latin typeface="Arial"/>
                <a:cs typeface="Arial"/>
              </a:rPr>
              <a:t>e </a:t>
            </a:r>
            <a:r>
              <a:rPr sz="2600" spc="-10" dirty="0">
                <a:latin typeface="Arial"/>
                <a:cs typeface="Arial"/>
              </a:rPr>
              <a:t>pas</a:t>
            </a:r>
            <a:r>
              <a:rPr sz="2600" spc="-5" dirty="0">
                <a:latin typeface="Arial"/>
                <a:cs typeface="Arial"/>
              </a:rPr>
              <a:t>t;</a:t>
            </a:r>
            <a:r>
              <a:rPr sz="2600" spc="25" dirty="0">
                <a:latin typeface="Arial"/>
                <a:cs typeface="Arial"/>
              </a:rPr>
              <a:t> </a:t>
            </a:r>
            <a:r>
              <a:rPr sz="2600" spc="-40" dirty="0">
                <a:latin typeface="Arial"/>
                <a:cs typeface="Arial"/>
              </a:rPr>
              <a:t>w</a:t>
            </a:r>
            <a:r>
              <a:rPr sz="2600" spc="-10" dirty="0">
                <a:latin typeface="Arial"/>
                <a:cs typeface="Arial"/>
              </a:rPr>
              <a:t>h</a:t>
            </a:r>
            <a:r>
              <a:rPr sz="2600" spc="5" dirty="0">
                <a:latin typeface="Arial"/>
                <a:cs typeface="Arial"/>
              </a:rPr>
              <a:t>e</a:t>
            </a:r>
            <a:r>
              <a:rPr sz="2600" spc="-5" dirty="0">
                <a:latin typeface="Arial"/>
                <a:cs typeface="Arial"/>
              </a:rPr>
              <a:t>n</a:t>
            </a:r>
            <a:r>
              <a:rPr sz="2600" spc="-20" dirty="0">
                <a:latin typeface="Arial"/>
                <a:cs typeface="Arial"/>
              </a:rPr>
              <a:t> </a:t>
            </a:r>
            <a:r>
              <a:rPr sz="2600" spc="5" dirty="0">
                <a:latin typeface="Arial"/>
                <a:cs typeface="Arial"/>
              </a:rPr>
              <a:t>d</a:t>
            </a:r>
            <a:r>
              <a:rPr sz="2600" spc="-10" dirty="0">
                <a:latin typeface="Arial"/>
                <a:cs typeface="Arial"/>
              </a:rPr>
              <a:t>ec</a:t>
            </a:r>
            <a:r>
              <a:rPr sz="2600" spc="-5" dirty="0">
                <a:latin typeface="Arial"/>
                <a:cs typeface="Arial"/>
              </a:rPr>
              <a:t>i</a:t>
            </a:r>
            <a:r>
              <a:rPr sz="2600" spc="-10" dirty="0">
                <a:latin typeface="Arial"/>
                <a:cs typeface="Arial"/>
              </a:rPr>
              <a:t>d</a:t>
            </a:r>
            <a:r>
              <a:rPr sz="2600" spc="-5" dirty="0">
                <a:latin typeface="Arial"/>
                <a:cs typeface="Arial"/>
              </a:rPr>
              <a:t>i</a:t>
            </a:r>
            <a:r>
              <a:rPr sz="2600" spc="5" dirty="0">
                <a:latin typeface="Arial"/>
                <a:cs typeface="Arial"/>
              </a:rPr>
              <a:t>n</a:t>
            </a:r>
            <a:r>
              <a:rPr sz="2600" spc="-5" dirty="0">
                <a:latin typeface="Arial"/>
                <a:cs typeface="Arial"/>
              </a:rPr>
              <a:t>g</a:t>
            </a:r>
            <a:r>
              <a:rPr sz="2600" spc="10" dirty="0">
                <a:latin typeface="Arial"/>
                <a:cs typeface="Arial"/>
              </a:rPr>
              <a:t> </a:t>
            </a:r>
            <a:r>
              <a:rPr sz="2600" spc="-40" dirty="0">
                <a:latin typeface="Arial"/>
                <a:cs typeface="Arial"/>
              </a:rPr>
              <a:t>w</a:t>
            </a:r>
            <a:r>
              <a:rPr sz="2600" spc="5" dirty="0">
                <a:latin typeface="Arial"/>
                <a:cs typeface="Arial"/>
              </a:rPr>
              <a:t>h</a:t>
            </a:r>
            <a:r>
              <a:rPr sz="2600" spc="-10" dirty="0">
                <a:latin typeface="Arial"/>
                <a:cs typeface="Arial"/>
              </a:rPr>
              <a:t>a</a:t>
            </a:r>
            <a:r>
              <a:rPr sz="2600" spc="-5" dirty="0">
                <a:latin typeface="Arial"/>
                <a:cs typeface="Arial"/>
              </a:rPr>
              <a:t>t</a:t>
            </a:r>
            <a:r>
              <a:rPr sz="2600" spc="5" dirty="0">
                <a:latin typeface="Arial"/>
                <a:cs typeface="Arial"/>
              </a:rPr>
              <a:t> </a:t>
            </a:r>
            <a:r>
              <a:rPr sz="2600" spc="-10" dirty="0">
                <a:latin typeface="Arial"/>
                <a:cs typeface="Arial"/>
              </a:rPr>
              <a:t>p</a:t>
            </a:r>
            <a:r>
              <a:rPr sz="2600" spc="-5" dirty="0">
                <a:latin typeface="Arial"/>
                <a:cs typeface="Arial"/>
              </a:rPr>
              <a:t>r</a:t>
            </a:r>
            <a:r>
              <a:rPr sz="2600" spc="-10" dirty="0">
                <a:latin typeface="Arial"/>
                <a:cs typeface="Arial"/>
              </a:rPr>
              <a:t>o</a:t>
            </a:r>
            <a:r>
              <a:rPr sz="2600" spc="10" dirty="0">
                <a:latin typeface="Arial"/>
                <a:cs typeface="Arial"/>
              </a:rPr>
              <a:t>j</a:t>
            </a:r>
            <a:r>
              <a:rPr sz="2600" spc="-10" dirty="0">
                <a:latin typeface="Arial"/>
                <a:cs typeface="Arial"/>
              </a:rPr>
              <a:t>ec</a:t>
            </a:r>
            <a:r>
              <a:rPr sz="2600" spc="-5" dirty="0">
                <a:latin typeface="Arial"/>
                <a:cs typeface="Arial"/>
              </a:rPr>
              <a:t>ts</a:t>
            </a:r>
            <a:r>
              <a:rPr sz="2600" spc="-20" dirty="0">
                <a:latin typeface="Arial"/>
                <a:cs typeface="Arial"/>
              </a:rPr>
              <a:t> </a:t>
            </a:r>
            <a:r>
              <a:rPr sz="2600" spc="10" dirty="0">
                <a:latin typeface="Arial"/>
                <a:cs typeface="Arial"/>
              </a:rPr>
              <a:t>t</a:t>
            </a:r>
            <a:r>
              <a:rPr sz="2600" spc="-5" dirty="0">
                <a:latin typeface="Arial"/>
                <a:cs typeface="Arial"/>
              </a:rPr>
              <a:t>o i</a:t>
            </a:r>
            <a:r>
              <a:rPr sz="2600" spc="5" dirty="0">
                <a:latin typeface="Arial"/>
                <a:cs typeface="Arial"/>
              </a:rPr>
              <a:t>n</a:t>
            </a:r>
            <a:r>
              <a:rPr sz="2600" spc="-35" dirty="0">
                <a:latin typeface="Arial"/>
                <a:cs typeface="Arial"/>
              </a:rPr>
              <a:t>v</a:t>
            </a:r>
            <a:r>
              <a:rPr sz="2600" spc="5" dirty="0">
                <a:latin typeface="Arial"/>
                <a:cs typeface="Arial"/>
              </a:rPr>
              <a:t>e</a:t>
            </a:r>
            <a:r>
              <a:rPr sz="2600" spc="-10" dirty="0">
                <a:latin typeface="Arial"/>
                <a:cs typeface="Arial"/>
              </a:rPr>
              <a:t>s</a:t>
            </a:r>
            <a:r>
              <a:rPr sz="2600" spc="-5" dirty="0">
                <a:latin typeface="Arial"/>
                <a:cs typeface="Arial"/>
              </a:rPr>
              <a:t>t</a:t>
            </a:r>
            <a:r>
              <a:rPr sz="2600" spc="-15" dirty="0">
                <a:latin typeface="Arial"/>
                <a:cs typeface="Arial"/>
              </a:rPr>
              <a:t> </a:t>
            </a:r>
            <a:r>
              <a:rPr sz="2600" spc="-5" dirty="0">
                <a:latin typeface="Arial"/>
                <a:cs typeface="Arial"/>
              </a:rPr>
              <a:t>in </a:t>
            </a:r>
            <a:r>
              <a:rPr sz="2600" spc="-10" dirty="0">
                <a:latin typeface="Arial"/>
                <a:cs typeface="Arial"/>
              </a:rPr>
              <a:t>o</a:t>
            </a:r>
            <a:r>
              <a:rPr sz="2600" spc="-5" dirty="0">
                <a:latin typeface="Arial"/>
                <a:cs typeface="Arial"/>
              </a:rPr>
              <a:t>r </a:t>
            </a:r>
            <a:r>
              <a:rPr sz="2600" spc="-10" dirty="0">
                <a:latin typeface="Arial"/>
                <a:cs typeface="Arial"/>
              </a:rPr>
              <a:t>con</a:t>
            </a:r>
            <a:r>
              <a:rPr sz="2600" spc="-5" dirty="0">
                <a:latin typeface="Arial"/>
                <a:cs typeface="Arial"/>
              </a:rPr>
              <a:t>ti</a:t>
            </a:r>
            <a:r>
              <a:rPr sz="2600" spc="-10" dirty="0">
                <a:latin typeface="Arial"/>
                <a:cs typeface="Arial"/>
              </a:rPr>
              <a:t>n</a:t>
            </a:r>
            <a:r>
              <a:rPr sz="2600" spc="5" dirty="0">
                <a:latin typeface="Arial"/>
                <a:cs typeface="Arial"/>
              </a:rPr>
              <a:t>u</a:t>
            </a:r>
            <a:r>
              <a:rPr sz="2600" spc="-10" dirty="0">
                <a:latin typeface="Arial"/>
                <a:cs typeface="Arial"/>
              </a:rPr>
              <a:t>e</a:t>
            </a:r>
            <a:r>
              <a:rPr sz="2600" spc="-5" dirty="0">
                <a:latin typeface="Arial"/>
                <a:cs typeface="Arial"/>
              </a:rPr>
              <a:t>,</a:t>
            </a:r>
            <a:r>
              <a:rPr sz="2600" spc="5" dirty="0">
                <a:latin typeface="Arial"/>
                <a:cs typeface="Arial"/>
              </a:rPr>
              <a:t> </a:t>
            </a:r>
            <a:r>
              <a:rPr sz="2600" spc="-35" dirty="0">
                <a:latin typeface="Arial"/>
                <a:cs typeface="Arial"/>
              </a:rPr>
              <a:t>y</a:t>
            </a:r>
            <a:r>
              <a:rPr sz="2600" spc="5" dirty="0">
                <a:latin typeface="Arial"/>
                <a:cs typeface="Arial"/>
              </a:rPr>
              <a:t>o</a:t>
            </a:r>
            <a:r>
              <a:rPr sz="2600" spc="-5" dirty="0">
                <a:latin typeface="Arial"/>
                <a:cs typeface="Arial"/>
              </a:rPr>
              <a:t>u</a:t>
            </a:r>
            <a:r>
              <a:rPr sz="2600" spc="-25" dirty="0">
                <a:latin typeface="Arial"/>
                <a:cs typeface="Arial"/>
              </a:rPr>
              <a:t> </a:t>
            </a:r>
            <a:r>
              <a:rPr sz="2600" spc="-10" dirty="0">
                <a:latin typeface="Arial"/>
                <a:cs typeface="Arial"/>
              </a:rPr>
              <a:t>s</a:t>
            </a:r>
            <a:r>
              <a:rPr sz="2600" spc="5" dirty="0">
                <a:latin typeface="Arial"/>
                <a:cs typeface="Arial"/>
              </a:rPr>
              <a:t>h</a:t>
            </a:r>
            <a:r>
              <a:rPr sz="2600" spc="-10" dirty="0">
                <a:latin typeface="Arial"/>
                <a:cs typeface="Arial"/>
              </a:rPr>
              <a:t>ou</a:t>
            </a:r>
            <a:r>
              <a:rPr sz="2600" spc="-5" dirty="0">
                <a:latin typeface="Arial"/>
                <a:cs typeface="Arial"/>
              </a:rPr>
              <a:t>ld</a:t>
            </a:r>
            <a:r>
              <a:rPr sz="2600" spc="5" dirty="0">
                <a:latin typeface="Arial"/>
                <a:cs typeface="Arial"/>
              </a:rPr>
              <a:t> </a:t>
            </a:r>
            <a:r>
              <a:rPr sz="2600" spc="-10" dirty="0">
                <a:latin typeface="Arial"/>
                <a:cs typeface="Arial"/>
              </a:rPr>
              <a:t>no</a:t>
            </a:r>
            <a:r>
              <a:rPr sz="2600" spc="-5" dirty="0">
                <a:latin typeface="Arial"/>
                <a:cs typeface="Arial"/>
              </a:rPr>
              <a:t>t i</a:t>
            </a:r>
            <a:r>
              <a:rPr sz="2600" spc="-10" dirty="0">
                <a:latin typeface="Arial"/>
                <a:cs typeface="Arial"/>
              </a:rPr>
              <a:t>nc</a:t>
            </a:r>
            <a:r>
              <a:rPr sz="2600" spc="-5" dirty="0">
                <a:latin typeface="Arial"/>
                <a:cs typeface="Arial"/>
              </a:rPr>
              <a:t>l</a:t>
            </a:r>
            <a:r>
              <a:rPr sz="2600" spc="-10" dirty="0">
                <a:latin typeface="Arial"/>
                <a:cs typeface="Arial"/>
              </a:rPr>
              <a:t>u</a:t>
            </a:r>
            <a:r>
              <a:rPr sz="2600" spc="5" dirty="0">
                <a:latin typeface="Arial"/>
                <a:cs typeface="Arial"/>
              </a:rPr>
              <a:t>d</a:t>
            </a:r>
            <a:r>
              <a:rPr sz="2600" spc="-5" dirty="0">
                <a:latin typeface="Arial"/>
                <a:cs typeface="Arial"/>
              </a:rPr>
              <a:t>e</a:t>
            </a:r>
            <a:r>
              <a:rPr sz="2600" spc="-20" dirty="0">
                <a:latin typeface="Arial"/>
                <a:cs typeface="Arial"/>
              </a:rPr>
              <a:t> </a:t>
            </a:r>
            <a:r>
              <a:rPr sz="2600" spc="5" dirty="0">
                <a:latin typeface="Arial"/>
                <a:cs typeface="Arial"/>
              </a:rPr>
              <a:t>s</a:t>
            </a:r>
            <a:r>
              <a:rPr sz="2600" spc="-10" dirty="0">
                <a:latin typeface="Arial"/>
                <a:cs typeface="Arial"/>
              </a:rPr>
              <a:t>un</a:t>
            </a:r>
            <a:r>
              <a:rPr sz="2600" spc="-5" dirty="0">
                <a:latin typeface="Arial"/>
                <a:cs typeface="Arial"/>
              </a:rPr>
              <a:t>k</a:t>
            </a:r>
            <a:r>
              <a:rPr sz="2600" spc="-20" dirty="0">
                <a:latin typeface="Arial"/>
                <a:cs typeface="Arial"/>
              </a:rPr>
              <a:t> </a:t>
            </a:r>
            <a:r>
              <a:rPr sz="2600" spc="-10" dirty="0">
                <a:latin typeface="Arial"/>
                <a:cs typeface="Arial"/>
              </a:rPr>
              <a:t>c</a:t>
            </a:r>
            <a:r>
              <a:rPr sz="2600" spc="5" dirty="0">
                <a:latin typeface="Arial"/>
                <a:cs typeface="Arial"/>
              </a:rPr>
              <a:t>o</a:t>
            </a:r>
            <a:r>
              <a:rPr sz="2600" spc="-10" dirty="0">
                <a:latin typeface="Arial"/>
                <a:cs typeface="Arial"/>
              </a:rPr>
              <a:t>s</a:t>
            </a:r>
            <a:r>
              <a:rPr sz="2600" spc="10" dirty="0">
                <a:latin typeface="Arial"/>
                <a:cs typeface="Arial"/>
              </a:rPr>
              <a:t>t</a:t>
            </a:r>
            <a:r>
              <a:rPr sz="2600" spc="-5" dirty="0">
                <a:latin typeface="Arial"/>
                <a:cs typeface="Arial"/>
              </a:rPr>
              <a:t>s</a:t>
            </a:r>
            <a:endParaRPr sz="2600">
              <a:latin typeface="Arial"/>
              <a:cs typeface="Arial"/>
            </a:endParaRPr>
          </a:p>
          <a:p>
            <a:pPr marL="932815" lvl="1" indent="-462915">
              <a:lnSpc>
                <a:spcPct val="100000"/>
              </a:lnSpc>
              <a:spcBef>
                <a:spcPts val="720"/>
              </a:spcBef>
              <a:buFont typeface="Wingdings"/>
              <a:buChar char=""/>
              <a:tabLst>
                <a:tab pos="933450" algn="l"/>
              </a:tabLst>
            </a:pPr>
            <a:r>
              <a:rPr sz="2600" spc="-415" dirty="0">
                <a:latin typeface="Arial"/>
                <a:cs typeface="Arial"/>
              </a:rPr>
              <a:t>T</a:t>
            </a:r>
            <a:r>
              <a:rPr sz="2600" spc="-5" dirty="0">
                <a:latin typeface="Arial"/>
                <a:cs typeface="Arial"/>
              </a:rPr>
              <a:t>o</a:t>
            </a:r>
            <a:r>
              <a:rPr sz="2600" spc="-175" dirty="0">
                <a:latin typeface="Arial"/>
                <a:cs typeface="Arial"/>
              </a:rPr>
              <a:t> </a:t>
            </a:r>
            <a:r>
              <a:rPr sz="2600" spc="-10" dirty="0">
                <a:latin typeface="Arial"/>
                <a:cs typeface="Arial"/>
              </a:rPr>
              <a:t>con</a:t>
            </a:r>
            <a:r>
              <a:rPr sz="2600" spc="-5" dirty="0">
                <a:latin typeface="Arial"/>
                <a:cs typeface="Arial"/>
              </a:rPr>
              <a:t>t</a:t>
            </a:r>
            <a:r>
              <a:rPr sz="2600" spc="10" dirty="0">
                <a:latin typeface="Arial"/>
                <a:cs typeface="Arial"/>
              </a:rPr>
              <a:t>i</a:t>
            </a:r>
            <a:r>
              <a:rPr sz="2600" spc="-10" dirty="0">
                <a:latin typeface="Arial"/>
                <a:cs typeface="Arial"/>
              </a:rPr>
              <a:t>nu</a:t>
            </a:r>
            <a:r>
              <a:rPr sz="2600" spc="-5" dirty="0">
                <a:latin typeface="Arial"/>
                <a:cs typeface="Arial"/>
              </a:rPr>
              <a:t>e</a:t>
            </a:r>
            <a:r>
              <a:rPr sz="2600" spc="5" dirty="0">
                <a:latin typeface="Arial"/>
                <a:cs typeface="Arial"/>
              </a:rPr>
              <a:t> </a:t>
            </a:r>
            <a:r>
              <a:rPr sz="2600" spc="-5" dirty="0">
                <a:latin typeface="Arial"/>
                <a:cs typeface="Arial"/>
              </a:rPr>
              <a:t>f</a:t>
            </a:r>
            <a:r>
              <a:rPr sz="2600" spc="-10" dirty="0">
                <a:latin typeface="Arial"/>
                <a:cs typeface="Arial"/>
              </a:rPr>
              <a:t>un</a:t>
            </a:r>
            <a:r>
              <a:rPr sz="2600" spc="5" dirty="0">
                <a:latin typeface="Arial"/>
                <a:cs typeface="Arial"/>
              </a:rPr>
              <a:t>d</a:t>
            </a:r>
            <a:r>
              <a:rPr sz="2600" spc="-5" dirty="0">
                <a:latin typeface="Arial"/>
                <a:cs typeface="Arial"/>
              </a:rPr>
              <a:t>i</a:t>
            </a:r>
            <a:r>
              <a:rPr sz="2600" spc="-10" dirty="0">
                <a:latin typeface="Arial"/>
                <a:cs typeface="Arial"/>
              </a:rPr>
              <a:t>n</a:t>
            </a:r>
            <a:r>
              <a:rPr sz="2600" spc="-5" dirty="0">
                <a:latin typeface="Arial"/>
                <a:cs typeface="Arial"/>
              </a:rPr>
              <a:t>g</a:t>
            </a:r>
            <a:r>
              <a:rPr sz="2600" spc="5" dirty="0">
                <a:latin typeface="Arial"/>
                <a:cs typeface="Arial"/>
              </a:rPr>
              <a:t> </a:t>
            </a:r>
            <a:r>
              <a:rPr sz="2600" spc="-5" dirty="0">
                <a:latin typeface="Arial"/>
                <a:cs typeface="Arial"/>
              </a:rPr>
              <a:t>a f</a:t>
            </a:r>
            <a:r>
              <a:rPr sz="2600" spc="-10" dirty="0">
                <a:latin typeface="Arial"/>
                <a:cs typeface="Arial"/>
              </a:rPr>
              <a:t>a</a:t>
            </a:r>
            <a:r>
              <a:rPr sz="2600" spc="-5" dirty="0">
                <a:latin typeface="Arial"/>
                <a:cs typeface="Arial"/>
              </a:rPr>
              <a:t>i</a:t>
            </a:r>
            <a:r>
              <a:rPr sz="2600" spc="10" dirty="0">
                <a:latin typeface="Arial"/>
                <a:cs typeface="Arial"/>
              </a:rPr>
              <a:t>l</a:t>
            </a:r>
            <a:r>
              <a:rPr sz="2600" spc="-10" dirty="0">
                <a:latin typeface="Arial"/>
                <a:cs typeface="Arial"/>
              </a:rPr>
              <a:t>e</a:t>
            </a:r>
            <a:r>
              <a:rPr sz="2600" spc="-5" dirty="0">
                <a:latin typeface="Arial"/>
                <a:cs typeface="Arial"/>
              </a:rPr>
              <a:t>d</a:t>
            </a:r>
            <a:r>
              <a:rPr sz="2600" dirty="0">
                <a:latin typeface="Arial"/>
                <a:cs typeface="Arial"/>
              </a:rPr>
              <a:t> </a:t>
            </a:r>
            <a:r>
              <a:rPr sz="2600" spc="-10" dirty="0">
                <a:latin typeface="Arial"/>
                <a:cs typeface="Arial"/>
              </a:rPr>
              <a:t>p</a:t>
            </a:r>
            <a:r>
              <a:rPr sz="2600" spc="-5" dirty="0">
                <a:latin typeface="Arial"/>
                <a:cs typeface="Arial"/>
              </a:rPr>
              <a:t>r</a:t>
            </a:r>
            <a:r>
              <a:rPr sz="2600" spc="-10" dirty="0">
                <a:latin typeface="Arial"/>
                <a:cs typeface="Arial"/>
              </a:rPr>
              <a:t>o</a:t>
            </a:r>
            <a:r>
              <a:rPr sz="2600" spc="10" dirty="0">
                <a:latin typeface="Arial"/>
                <a:cs typeface="Arial"/>
              </a:rPr>
              <a:t>j</a:t>
            </a:r>
            <a:r>
              <a:rPr sz="2600" spc="-10" dirty="0">
                <a:latin typeface="Arial"/>
                <a:cs typeface="Arial"/>
              </a:rPr>
              <a:t>ec</a:t>
            </a:r>
            <a:r>
              <a:rPr sz="2600" spc="-5" dirty="0">
                <a:latin typeface="Arial"/>
                <a:cs typeface="Arial"/>
              </a:rPr>
              <a:t>t</a:t>
            </a:r>
            <a:r>
              <a:rPr sz="2600" spc="5" dirty="0">
                <a:latin typeface="Arial"/>
                <a:cs typeface="Arial"/>
              </a:rPr>
              <a:t> </a:t>
            </a:r>
            <a:r>
              <a:rPr sz="2600" spc="-10" dirty="0">
                <a:latin typeface="Arial"/>
                <a:cs typeface="Arial"/>
              </a:rPr>
              <a:t>beca</a:t>
            </a:r>
            <a:r>
              <a:rPr sz="2600" spc="5" dirty="0">
                <a:latin typeface="Arial"/>
                <a:cs typeface="Arial"/>
              </a:rPr>
              <a:t>us</a:t>
            </a:r>
            <a:r>
              <a:rPr sz="2600" spc="-5" dirty="0">
                <a:latin typeface="Arial"/>
                <a:cs typeface="Arial"/>
              </a:rPr>
              <a:t>e</a:t>
            </a:r>
            <a:r>
              <a:rPr sz="2600" spc="-35" dirty="0">
                <a:latin typeface="Arial"/>
                <a:cs typeface="Arial"/>
              </a:rPr>
              <a:t> </a:t>
            </a:r>
            <a:r>
              <a:rPr sz="2600" spc="-5" dirty="0">
                <a:latin typeface="Arial"/>
                <a:cs typeface="Arial"/>
              </a:rPr>
              <a:t>a</a:t>
            </a:r>
            <a:endParaRPr sz="2600">
              <a:latin typeface="Arial"/>
              <a:cs typeface="Arial"/>
            </a:endParaRPr>
          </a:p>
          <a:p>
            <a:pPr marL="932815" marR="247015">
              <a:lnSpc>
                <a:spcPct val="130000"/>
              </a:lnSpc>
              <a:spcBef>
                <a:spcPts val="215"/>
              </a:spcBef>
            </a:pPr>
            <a:r>
              <a:rPr sz="2600" spc="-10" dirty="0">
                <a:latin typeface="Arial"/>
                <a:cs typeface="Arial"/>
              </a:rPr>
              <a:t>g</a:t>
            </a:r>
            <a:r>
              <a:rPr sz="2600" spc="-5" dirty="0">
                <a:latin typeface="Arial"/>
                <a:cs typeface="Arial"/>
              </a:rPr>
              <a:t>r</a:t>
            </a:r>
            <a:r>
              <a:rPr sz="2600" spc="-10" dirty="0">
                <a:latin typeface="Arial"/>
                <a:cs typeface="Arial"/>
              </a:rPr>
              <a:t>ea</a:t>
            </a:r>
            <a:r>
              <a:rPr sz="2600" spc="-5" dirty="0">
                <a:latin typeface="Arial"/>
                <a:cs typeface="Arial"/>
              </a:rPr>
              <a:t>t</a:t>
            </a:r>
            <a:r>
              <a:rPr sz="2600" dirty="0">
                <a:latin typeface="Arial"/>
                <a:cs typeface="Arial"/>
              </a:rPr>
              <a:t> </a:t>
            </a:r>
            <a:r>
              <a:rPr sz="2600" spc="-10" dirty="0">
                <a:latin typeface="Arial"/>
                <a:cs typeface="Arial"/>
              </a:rPr>
              <a:t>dea</a:t>
            </a:r>
            <a:r>
              <a:rPr sz="2600" spc="-5" dirty="0">
                <a:latin typeface="Arial"/>
                <a:cs typeface="Arial"/>
              </a:rPr>
              <a:t>l</a:t>
            </a:r>
            <a:r>
              <a:rPr sz="2600" dirty="0">
                <a:latin typeface="Arial"/>
                <a:cs typeface="Arial"/>
              </a:rPr>
              <a:t> </a:t>
            </a:r>
            <a:r>
              <a:rPr sz="2600" spc="-10" dirty="0">
                <a:latin typeface="Arial"/>
                <a:cs typeface="Arial"/>
              </a:rPr>
              <a:t>o</a:t>
            </a:r>
            <a:r>
              <a:rPr sz="2600" spc="-5" dirty="0">
                <a:latin typeface="Arial"/>
                <a:cs typeface="Arial"/>
              </a:rPr>
              <a:t>f</a:t>
            </a:r>
            <a:r>
              <a:rPr sz="2600" spc="20" dirty="0">
                <a:latin typeface="Arial"/>
                <a:cs typeface="Arial"/>
              </a:rPr>
              <a:t> </a:t>
            </a:r>
            <a:r>
              <a:rPr sz="2600" spc="-15" dirty="0">
                <a:latin typeface="Arial"/>
                <a:cs typeface="Arial"/>
              </a:rPr>
              <a:t>mon</a:t>
            </a:r>
            <a:r>
              <a:rPr sz="2600" spc="5" dirty="0">
                <a:latin typeface="Arial"/>
                <a:cs typeface="Arial"/>
              </a:rPr>
              <a:t>e</a:t>
            </a:r>
            <a:r>
              <a:rPr sz="2600" spc="-5" dirty="0">
                <a:latin typeface="Arial"/>
                <a:cs typeface="Arial"/>
              </a:rPr>
              <a:t>y</a:t>
            </a:r>
            <a:r>
              <a:rPr sz="2600" spc="-20" dirty="0">
                <a:latin typeface="Arial"/>
                <a:cs typeface="Arial"/>
              </a:rPr>
              <a:t> </a:t>
            </a:r>
            <a:r>
              <a:rPr sz="2600" spc="-10" dirty="0">
                <a:latin typeface="Arial"/>
                <a:cs typeface="Arial"/>
              </a:rPr>
              <a:t>ha</a:t>
            </a:r>
            <a:r>
              <a:rPr sz="2600" spc="-5" dirty="0">
                <a:latin typeface="Arial"/>
                <a:cs typeface="Arial"/>
              </a:rPr>
              <a:t>s</a:t>
            </a:r>
            <a:r>
              <a:rPr sz="2600" dirty="0">
                <a:latin typeface="Arial"/>
                <a:cs typeface="Arial"/>
              </a:rPr>
              <a:t> </a:t>
            </a:r>
            <a:r>
              <a:rPr sz="2600" spc="-10" dirty="0">
                <a:latin typeface="Arial"/>
                <a:cs typeface="Arial"/>
              </a:rPr>
              <a:t>a</a:t>
            </a:r>
            <a:r>
              <a:rPr sz="2600" spc="-5" dirty="0">
                <a:latin typeface="Arial"/>
                <a:cs typeface="Arial"/>
              </a:rPr>
              <a:t>lr</a:t>
            </a:r>
            <a:r>
              <a:rPr sz="2600" spc="-10" dirty="0">
                <a:latin typeface="Arial"/>
                <a:cs typeface="Arial"/>
              </a:rPr>
              <a:t>e</a:t>
            </a:r>
            <a:r>
              <a:rPr sz="2600" spc="5" dirty="0">
                <a:latin typeface="Arial"/>
                <a:cs typeface="Arial"/>
              </a:rPr>
              <a:t>ad</a:t>
            </a:r>
            <a:r>
              <a:rPr sz="2600" spc="-5" dirty="0">
                <a:latin typeface="Arial"/>
                <a:cs typeface="Arial"/>
              </a:rPr>
              <a:t>y</a:t>
            </a:r>
            <a:r>
              <a:rPr sz="2600" spc="-40" dirty="0">
                <a:latin typeface="Arial"/>
                <a:cs typeface="Arial"/>
              </a:rPr>
              <a:t> </a:t>
            </a:r>
            <a:r>
              <a:rPr sz="2600" spc="-10" dirty="0">
                <a:latin typeface="Arial"/>
                <a:cs typeface="Arial"/>
              </a:rPr>
              <a:t>b</a:t>
            </a:r>
            <a:r>
              <a:rPr sz="2600" spc="5" dirty="0">
                <a:latin typeface="Arial"/>
                <a:cs typeface="Arial"/>
              </a:rPr>
              <a:t>e</a:t>
            </a:r>
            <a:r>
              <a:rPr sz="2600" spc="-10" dirty="0">
                <a:latin typeface="Arial"/>
                <a:cs typeface="Arial"/>
              </a:rPr>
              <a:t>e</a:t>
            </a:r>
            <a:r>
              <a:rPr sz="2600" spc="-5" dirty="0">
                <a:latin typeface="Arial"/>
                <a:cs typeface="Arial"/>
              </a:rPr>
              <a:t>n</a:t>
            </a:r>
            <a:r>
              <a:rPr sz="2600" dirty="0">
                <a:latin typeface="Arial"/>
                <a:cs typeface="Arial"/>
              </a:rPr>
              <a:t> </a:t>
            </a:r>
            <a:r>
              <a:rPr sz="2600" spc="-10" dirty="0">
                <a:latin typeface="Arial"/>
                <a:cs typeface="Arial"/>
              </a:rPr>
              <a:t>s</a:t>
            </a:r>
            <a:r>
              <a:rPr sz="2600" spc="5" dirty="0">
                <a:latin typeface="Arial"/>
                <a:cs typeface="Arial"/>
              </a:rPr>
              <a:t>p</a:t>
            </a:r>
            <a:r>
              <a:rPr sz="2600" spc="-10" dirty="0">
                <a:latin typeface="Arial"/>
                <a:cs typeface="Arial"/>
              </a:rPr>
              <a:t>en</a:t>
            </a:r>
            <a:r>
              <a:rPr sz="2600" spc="-5" dirty="0">
                <a:latin typeface="Arial"/>
                <a:cs typeface="Arial"/>
              </a:rPr>
              <a:t>t </a:t>
            </a:r>
            <a:r>
              <a:rPr sz="2600" spc="-10" dirty="0">
                <a:latin typeface="Arial"/>
                <a:cs typeface="Arial"/>
              </a:rPr>
              <a:t>o</a:t>
            </a:r>
            <a:r>
              <a:rPr sz="2600" spc="-5" dirty="0">
                <a:latin typeface="Arial"/>
                <a:cs typeface="Arial"/>
              </a:rPr>
              <a:t>n</a:t>
            </a:r>
            <a:r>
              <a:rPr sz="2600" spc="-30" dirty="0">
                <a:latin typeface="Arial"/>
                <a:cs typeface="Arial"/>
              </a:rPr>
              <a:t> </a:t>
            </a:r>
            <a:r>
              <a:rPr sz="2600" spc="10" dirty="0">
                <a:latin typeface="Arial"/>
                <a:cs typeface="Arial"/>
              </a:rPr>
              <a:t>i</a:t>
            </a:r>
            <a:r>
              <a:rPr sz="2600" spc="-5" dirty="0">
                <a:latin typeface="Arial"/>
                <a:cs typeface="Arial"/>
              </a:rPr>
              <a:t>t</a:t>
            </a:r>
            <a:r>
              <a:rPr sz="2600" dirty="0">
                <a:latin typeface="Arial"/>
                <a:cs typeface="Arial"/>
              </a:rPr>
              <a:t> </a:t>
            </a:r>
            <a:r>
              <a:rPr sz="2600" spc="-5" dirty="0">
                <a:latin typeface="Arial"/>
                <a:cs typeface="Arial"/>
              </a:rPr>
              <a:t>is</a:t>
            </a:r>
            <a:r>
              <a:rPr sz="2600" spc="-30" dirty="0">
                <a:latin typeface="Arial"/>
                <a:cs typeface="Arial"/>
              </a:rPr>
              <a:t> </a:t>
            </a:r>
            <a:r>
              <a:rPr sz="2600" spc="-10" dirty="0">
                <a:latin typeface="Arial"/>
                <a:cs typeface="Arial"/>
              </a:rPr>
              <a:t>n</a:t>
            </a:r>
            <a:r>
              <a:rPr sz="2600" spc="5" dirty="0">
                <a:latin typeface="Arial"/>
                <a:cs typeface="Arial"/>
              </a:rPr>
              <a:t>o</a:t>
            </a:r>
            <a:r>
              <a:rPr sz="2600" spc="-5" dirty="0">
                <a:latin typeface="Arial"/>
                <a:cs typeface="Arial"/>
              </a:rPr>
              <a:t>t</a:t>
            </a:r>
            <a:r>
              <a:rPr sz="2600" dirty="0">
                <a:latin typeface="Arial"/>
                <a:cs typeface="Arial"/>
              </a:rPr>
              <a:t> </a:t>
            </a:r>
            <a:r>
              <a:rPr sz="2600" spc="-5" dirty="0">
                <a:latin typeface="Arial"/>
                <a:cs typeface="Arial"/>
              </a:rPr>
              <a:t>a</a:t>
            </a:r>
            <a:r>
              <a:rPr sz="2600" spc="20" dirty="0">
                <a:latin typeface="Arial"/>
                <a:cs typeface="Arial"/>
              </a:rPr>
              <a:t> </a:t>
            </a:r>
            <a:r>
              <a:rPr sz="2600" spc="-35" dirty="0">
                <a:latin typeface="Arial"/>
                <a:cs typeface="Arial"/>
              </a:rPr>
              <a:t>v</a:t>
            </a:r>
            <a:r>
              <a:rPr sz="2600" spc="-10" dirty="0">
                <a:latin typeface="Arial"/>
                <a:cs typeface="Arial"/>
              </a:rPr>
              <a:t>a</a:t>
            </a:r>
            <a:r>
              <a:rPr sz="2600" spc="-5" dirty="0">
                <a:latin typeface="Arial"/>
                <a:cs typeface="Arial"/>
              </a:rPr>
              <a:t>l</a:t>
            </a:r>
            <a:r>
              <a:rPr sz="2600" spc="10" dirty="0">
                <a:latin typeface="Arial"/>
                <a:cs typeface="Arial"/>
              </a:rPr>
              <a:t>i</a:t>
            </a:r>
            <a:r>
              <a:rPr sz="2600" spc="-5" dirty="0">
                <a:latin typeface="Arial"/>
                <a:cs typeface="Arial"/>
              </a:rPr>
              <a:t>d</a:t>
            </a:r>
            <a:r>
              <a:rPr sz="2600" dirty="0">
                <a:latin typeface="Arial"/>
                <a:cs typeface="Arial"/>
              </a:rPr>
              <a:t> </a:t>
            </a:r>
            <a:r>
              <a:rPr sz="2600" spc="-15" dirty="0">
                <a:latin typeface="Arial"/>
                <a:cs typeface="Arial"/>
              </a:rPr>
              <a:t>w</a:t>
            </a:r>
            <a:r>
              <a:rPr sz="2600" spc="5" dirty="0">
                <a:latin typeface="Arial"/>
                <a:cs typeface="Arial"/>
              </a:rPr>
              <a:t>a</a:t>
            </a:r>
            <a:r>
              <a:rPr sz="2600" spc="-5" dirty="0">
                <a:latin typeface="Arial"/>
                <a:cs typeface="Arial"/>
              </a:rPr>
              <a:t>y</a:t>
            </a:r>
            <a:r>
              <a:rPr sz="2600" spc="-45" dirty="0">
                <a:latin typeface="Arial"/>
                <a:cs typeface="Arial"/>
              </a:rPr>
              <a:t> </a:t>
            </a:r>
            <a:r>
              <a:rPr sz="2600" spc="-5" dirty="0">
                <a:latin typeface="Arial"/>
                <a:cs typeface="Arial"/>
              </a:rPr>
              <a:t>to </a:t>
            </a:r>
            <a:r>
              <a:rPr sz="2600" spc="5" dirty="0">
                <a:latin typeface="Arial"/>
                <a:cs typeface="Arial"/>
              </a:rPr>
              <a:t>d</a:t>
            </a:r>
            <a:r>
              <a:rPr sz="2600" spc="-10" dirty="0">
                <a:latin typeface="Arial"/>
                <a:cs typeface="Arial"/>
              </a:rPr>
              <a:t>ec</a:t>
            </a:r>
            <a:r>
              <a:rPr sz="2600" spc="-5" dirty="0">
                <a:latin typeface="Arial"/>
                <a:cs typeface="Arial"/>
              </a:rPr>
              <a:t>i</a:t>
            </a:r>
            <a:r>
              <a:rPr sz="2600" spc="-10" dirty="0">
                <a:latin typeface="Arial"/>
                <a:cs typeface="Arial"/>
              </a:rPr>
              <a:t>d</a:t>
            </a:r>
            <a:r>
              <a:rPr sz="2600" spc="-5" dirty="0">
                <a:latin typeface="Arial"/>
                <a:cs typeface="Arial"/>
              </a:rPr>
              <a:t>e</a:t>
            </a:r>
            <a:r>
              <a:rPr sz="2600" spc="5" dirty="0">
                <a:latin typeface="Arial"/>
                <a:cs typeface="Arial"/>
              </a:rPr>
              <a:t> </a:t>
            </a:r>
            <a:r>
              <a:rPr sz="2600" spc="-10" dirty="0">
                <a:latin typeface="Arial"/>
                <a:cs typeface="Arial"/>
              </a:rPr>
              <a:t>o</a:t>
            </a:r>
            <a:r>
              <a:rPr sz="2600" spc="-5" dirty="0">
                <a:latin typeface="Arial"/>
                <a:cs typeface="Arial"/>
              </a:rPr>
              <a:t>n</a:t>
            </a:r>
            <a:r>
              <a:rPr sz="2600" spc="20" dirty="0">
                <a:latin typeface="Arial"/>
                <a:cs typeface="Arial"/>
              </a:rPr>
              <a:t> </a:t>
            </a:r>
            <a:r>
              <a:rPr sz="2600" spc="-15" dirty="0">
                <a:latin typeface="Arial"/>
                <a:cs typeface="Arial"/>
              </a:rPr>
              <a:t>wh</a:t>
            </a:r>
            <a:r>
              <a:rPr sz="2600" spc="-5" dirty="0">
                <a:latin typeface="Arial"/>
                <a:cs typeface="Arial"/>
              </a:rPr>
              <a:t>i</a:t>
            </a:r>
            <a:r>
              <a:rPr sz="2600" spc="-10" dirty="0">
                <a:latin typeface="Arial"/>
                <a:cs typeface="Arial"/>
              </a:rPr>
              <a:t>c</a:t>
            </a:r>
            <a:r>
              <a:rPr sz="2600" spc="-5" dirty="0">
                <a:latin typeface="Arial"/>
                <a:cs typeface="Arial"/>
              </a:rPr>
              <a:t>h </a:t>
            </a:r>
            <a:r>
              <a:rPr sz="2600" spc="-10" dirty="0">
                <a:latin typeface="Arial"/>
                <a:cs typeface="Arial"/>
              </a:rPr>
              <a:t>p</a:t>
            </a:r>
            <a:r>
              <a:rPr sz="2600" spc="-5" dirty="0">
                <a:latin typeface="Arial"/>
                <a:cs typeface="Arial"/>
              </a:rPr>
              <a:t>r</a:t>
            </a:r>
            <a:r>
              <a:rPr sz="2600" spc="-10" dirty="0">
                <a:latin typeface="Arial"/>
                <a:cs typeface="Arial"/>
              </a:rPr>
              <a:t>o</a:t>
            </a:r>
            <a:r>
              <a:rPr sz="2600" spc="-5" dirty="0">
                <a:latin typeface="Arial"/>
                <a:cs typeface="Arial"/>
              </a:rPr>
              <a:t>j</a:t>
            </a:r>
            <a:r>
              <a:rPr sz="2600" spc="-10" dirty="0">
                <a:latin typeface="Arial"/>
                <a:cs typeface="Arial"/>
              </a:rPr>
              <a:t>ec</a:t>
            </a:r>
            <a:r>
              <a:rPr sz="2600" spc="-5" dirty="0">
                <a:latin typeface="Arial"/>
                <a:cs typeface="Arial"/>
              </a:rPr>
              <a:t>ts</a:t>
            </a:r>
            <a:r>
              <a:rPr sz="2600" spc="5" dirty="0">
                <a:latin typeface="Arial"/>
                <a:cs typeface="Arial"/>
              </a:rPr>
              <a:t> </a:t>
            </a:r>
            <a:r>
              <a:rPr sz="2600" spc="-5" dirty="0">
                <a:latin typeface="Arial"/>
                <a:cs typeface="Arial"/>
              </a:rPr>
              <a:t>to f</a:t>
            </a:r>
            <a:r>
              <a:rPr sz="2600" spc="-10" dirty="0">
                <a:latin typeface="Arial"/>
                <a:cs typeface="Arial"/>
              </a:rPr>
              <a:t>u</a:t>
            </a:r>
            <a:r>
              <a:rPr sz="2600" spc="5" dirty="0">
                <a:latin typeface="Arial"/>
                <a:cs typeface="Arial"/>
              </a:rPr>
              <a:t>n</a:t>
            </a:r>
            <a:r>
              <a:rPr sz="2600" spc="-5" dirty="0">
                <a:latin typeface="Arial"/>
                <a:cs typeface="Arial"/>
              </a:rPr>
              <a:t>d</a:t>
            </a:r>
            <a:endParaRPr sz="2600">
              <a:latin typeface="Arial"/>
              <a:cs typeface="Arial"/>
            </a:endParaRPr>
          </a:p>
          <a:p>
            <a:pPr marL="932815" lvl="1" indent="-462915">
              <a:lnSpc>
                <a:spcPct val="100000"/>
              </a:lnSpc>
              <a:spcBef>
                <a:spcPts val="720"/>
              </a:spcBef>
              <a:buFont typeface="Wingdings"/>
              <a:buChar char=""/>
              <a:tabLst>
                <a:tab pos="933450" algn="l"/>
              </a:tabLst>
            </a:pPr>
            <a:r>
              <a:rPr sz="2600" spc="-20" dirty="0">
                <a:latin typeface="Arial"/>
                <a:cs typeface="Arial"/>
              </a:rPr>
              <a:t>S</a:t>
            </a:r>
            <a:r>
              <a:rPr sz="2600" spc="-10" dirty="0">
                <a:latin typeface="Arial"/>
                <a:cs typeface="Arial"/>
              </a:rPr>
              <a:t>un</a:t>
            </a:r>
            <a:r>
              <a:rPr sz="2600" spc="-5" dirty="0">
                <a:latin typeface="Arial"/>
                <a:cs typeface="Arial"/>
              </a:rPr>
              <a:t>k</a:t>
            </a:r>
            <a:r>
              <a:rPr sz="2600" dirty="0">
                <a:latin typeface="Arial"/>
                <a:cs typeface="Arial"/>
              </a:rPr>
              <a:t> </a:t>
            </a:r>
            <a:r>
              <a:rPr sz="2600" spc="-10" dirty="0">
                <a:latin typeface="Arial"/>
                <a:cs typeface="Arial"/>
              </a:rPr>
              <a:t>cos</a:t>
            </a:r>
            <a:r>
              <a:rPr sz="2600" spc="-5" dirty="0">
                <a:latin typeface="Arial"/>
                <a:cs typeface="Arial"/>
              </a:rPr>
              <a:t>ts</a:t>
            </a:r>
            <a:r>
              <a:rPr sz="2600" dirty="0">
                <a:latin typeface="Arial"/>
                <a:cs typeface="Arial"/>
              </a:rPr>
              <a:t> </a:t>
            </a:r>
            <a:r>
              <a:rPr sz="2600" spc="-10" dirty="0">
                <a:latin typeface="Arial"/>
                <a:cs typeface="Arial"/>
              </a:rPr>
              <a:t>sh</a:t>
            </a:r>
            <a:r>
              <a:rPr sz="2600" spc="5" dirty="0">
                <a:latin typeface="Arial"/>
                <a:cs typeface="Arial"/>
              </a:rPr>
              <a:t>o</a:t>
            </a:r>
            <a:r>
              <a:rPr sz="2600" spc="-10" dirty="0">
                <a:latin typeface="Arial"/>
                <a:cs typeface="Arial"/>
              </a:rPr>
              <a:t>u</a:t>
            </a:r>
            <a:r>
              <a:rPr sz="2600" spc="-5" dirty="0">
                <a:latin typeface="Arial"/>
                <a:cs typeface="Arial"/>
              </a:rPr>
              <a:t>ld</a:t>
            </a:r>
            <a:r>
              <a:rPr sz="2600" spc="-20" dirty="0">
                <a:latin typeface="Arial"/>
                <a:cs typeface="Arial"/>
              </a:rPr>
              <a:t> </a:t>
            </a:r>
            <a:r>
              <a:rPr sz="2600" spc="5" dirty="0">
                <a:latin typeface="Arial"/>
                <a:cs typeface="Arial"/>
              </a:rPr>
              <a:t>b</a:t>
            </a:r>
            <a:r>
              <a:rPr sz="2600" spc="-5" dirty="0">
                <a:latin typeface="Arial"/>
                <a:cs typeface="Arial"/>
              </a:rPr>
              <a:t>e</a:t>
            </a:r>
            <a:r>
              <a:rPr sz="2600" dirty="0">
                <a:latin typeface="Arial"/>
                <a:cs typeface="Arial"/>
              </a:rPr>
              <a:t> </a:t>
            </a:r>
            <a:r>
              <a:rPr sz="2600" spc="-5" dirty="0">
                <a:latin typeface="Arial"/>
                <a:cs typeface="Arial"/>
              </a:rPr>
              <a:t>f</a:t>
            </a:r>
            <a:r>
              <a:rPr sz="2600" spc="-10" dirty="0">
                <a:latin typeface="Arial"/>
                <a:cs typeface="Arial"/>
              </a:rPr>
              <a:t>o</a:t>
            </a:r>
            <a:r>
              <a:rPr sz="2600" spc="-5" dirty="0">
                <a:latin typeface="Arial"/>
                <a:cs typeface="Arial"/>
              </a:rPr>
              <a:t>r</a:t>
            </a:r>
            <a:r>
              <a:rPr sz="2600" spc="-10" dirty="0">
                <a:latin typeface="Arial"/>
                <a:cs typeface="Arial"/>
              </a:rPr>
              <a:t>go</a:t>
            </a:r>
            <a:r>
              <a:rPr sz="2600" spc="-5" dirty="0">
                <a:latin typeface="Arial"/>
                <a:cs typeface="Arial"/>
              </a:rPr>
              <a:t>t</a:t>
            </a:r>
            <a:r>
              <a:rPr sz="2600" spc="10" dirty="0">
                <a:latin typeface="Arial"/>
                <a:cs typeface="Arial"/>
              </a:rPr>
              <a:t>t</a:t>
            </a:r>
            <a:r>
              <a:rPr sz="2600" spc="-10" dirty="0">
                <a:latin typeface="Arial"/>
                <a:cs typeface="Arial"/>
              </a:rPr>
              <a:t>e</a:t>
            </a:r>
            <a:r>
              <a:rPr sz="2600" spc="-5" dirty="0">
                <a:latin typeface="Arial"/>
                <a:cs typeface="Arial"/>
              </a:rPr>
              <a:t>n</a:t>
            </a:r>
            <a:endParaRPr sz="2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16865">
              <a:lnSpc>
                <a:spcPct val="100000"/>
              </a:lnSpc>
            </a:pPr>
            <a:r>
              <a:rPr spc="-20" dirty="0"/>
              <a:t>De</a:t>
            </a:r>
            <a:r>
              <a:rPr dirty="0"/>
              <a:t>f</a:t>
            </a:r>
            <a:r>
              <a:rPr spc="-5" dirty="0"/>
              <a:t>i</a:t>
            </a:r>
            <a:r>
              <a:rPr spc="-15" dirty="0"/>
              <a:t>n</a:t>
            </a:r>
            <a:r>
              <a:rPr spc="-5" dirty="0"/>
              <a:t>i</a:t>
            </a:r>
            <a:r>
              <a:rPr spc="-10" dirty="0"/>
              <a:t>t</a:t>
            </a:r>
            <a:r>
              <a:rPr spc="-5" dirty="0"/>
              <a:t>io</a:t>
            </a:r>
            <a:r>
              <a:rPr spc="-15" dirty="0"/>
              <a:t>n</a:t>
            </a:r>
            <a:r>
              <a:rPr spc="-5" dirty="0"/>
              <a:t>s </a:t>
            </a:r>
            <a:r>
              <a:rPr spc="20" dirty="0"/>
              <a:t>(</a:t>
            </a:r>
            <a:r>
              <a:rPr spc="-20" dirty="0"/>
              <a:t>4</a:t>
            </a:r>
            <a:r>
              <a:rPr spc="-5" dirty="0"/>
              <a:t>)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530"/>
              </a:lnSpc>
            </a:pPr>
            <a:fld id="{81D60167-4931-47E6-BA6A-407CBD079E47}" type="slidenum">
              <a:rPr spc="-5" dirty="0"/>
              <a:t>8</a:t>
            </a:fld>
            <a:endParaRPr spc="-5" dirty="0"/>
          </a:p>
        </p:txBody>
      </p:sp>
      <p:sp>
        <p:nvSpPr>
          <p:cNvPr id="4" name="object 4"/>
          <p:cNvSpPr txBox="1"/>
          <p:nvPr/>
        </p:nvSpPr>
        <p:spPr>
          <a:xfrm>
            <a:off x="688340" y="1486438"/>
            <a:ext cx="7618095" cy="41427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75615" marR="995680" indent="-462915">
              <a:lnSpc>
                <a:spcPct val="132300"/>
              </a:lnSpc>
              <a:buFont typeface="Wingdings"/>
              <a:buChar char=""/>
              <a:tabLst>
                <a:tab pos="473075" algn="l"/>
              </a:tabLst>
            </a:pPr>
            <a:r>
              <a:rPr sz="2600" spc="-204" dirty="0">
                <a:latin typeface="Arial"/>
                <a:cs typeface="Arial"/>
              </a:rPr>
              <a:t>V</a:t>
            </a:r>
            <a:r>
              <a:rPr sz="2600" spc="-35" dirty="0">
                <a:latin typeface="Arial"/>
                <a:cs typeface="Arial"/>
              </a:rPr>
              <a:t>a</a:t>
            </a:r>
            <a:r>
              <a:rPr sz="2600" spc="-30" dirty="0">
                <a:latin typeface="Arial"/>
                <a:cs typeface="Arial"/>
              </a:rPr>
              <a:t>ri</a:t>
            </a:r>
            <a:r>
              <a:rPr sz="2600" spc="-35" dirty="0">
                <a:latin typeface="Arial"/>
                <a:cs typeface="Arial"/>
              </a:rPr>
              <a:t>ab</a:t>
            </a:r>
            <a:r>
              <a:rPr sz="2600" spc="-30" dirty="0">
                <a:latin typeface="Arial"/>
                <a:cs typeface="Arial"/>
              </a:rPr>
              <a:t>l</a:t>
            </a:r>
            <a:r>
              <a:rPr sz="2600" spc="-5" dirty="0">
                <a:latin typeface="Arial"/>
                <a:cs typeface="Arial"/>
              </a:rPr>
              <a:t>e</a:t>
            </a:r>
            <a:r>
              <a:rPr sz="2600" spc="-20" dirty="0">
                <a:latin typeface="Arial"/>
                <a:cs typeface="Arial"/>
              </a:rPr>
              <a:t> </a:t>
            </a:r>
            <a:r>
              <a:rPr sz="2600" spc="-15" dirty="0">
                <a:latin typeface="Arial"/>
                <a:cs typeface="Arial"/>
              </a:rPr>
              <a:t>C</a:t>
            </a:r>
            <a:r>
              <a:rPr sz="2600" spc="-10" dirty="0">
                <a:latin typeface="Arial"/>
                <a:cs typeface="Arial"/>
              </a:rPr>
              <a:t>os</a:t>
            </a:r>
            <a:r>
              <a:rPr sz="2600" spc="10" dirty="0">
                <a:latin typeface="Arial"/>
                <a:cs typeface="Arial"/>
              </a:rPr>
              <a:t>t</a:t>
            </a:r>
            <a:r>
              <a:rPr sz="2600" spc="-10" dirty="0">
                <a:latin typeface="Arial"/>
                <a:cs typeface="Arial"/>
              </a:rPr>
              <a:t>s</a:t>
            </a:r>
            <a:r>
              <a:rPr sz="2600" spc="-5" dirty="0">
                <a:latin typeface="Arial"/>
                <a:cs typeface="Arial"/>
              </a:rPr>
              <a:t>:</a:t>
            </a:r>
            <a:r>
              <a:rPr sz="2600" spc="-15" dirty="0">
                <a:latin typeface="Arial"/>
                <a:cs typeface="Arial"/>
              </a:rPr>
              <a:t> </a:t>
            </a:r>
            <a:r>
              <a:rPr sz="2600" spc="-10" dirty="0">
                <a:latin typeface="Arial"/>
                <a:cs typeface="Arial"/>
              </a:rPr>
              <a:t>c</a:t>
            </a:r>
            <a:r>
              <a:rPr sz="2600" spc="5" dirty="0">
                <a:latin typeface="Arial"/>
                <a:cs typeface="Arial"/>
              </a:rPr>
              <a:t>h</a:t>
            </a:r>
            <a:r>
              <a:rPr sz="2600" spc="-10" dirty="0">
                <a:latin typeface="Arial"/>
                <a:cs typeface="Arial"/>
              </a:rPr>
              <a:t>ang</a:t>
            </a:r>
            <a:r>
              <a:rPr sz="2600" spc="-5" dirty="0">
                <a:latin typeface="Arial"/>
                <a:cs typeface="Arial"/>
              </a:rPr>
              <a:t>e</a:t>
            </a:r>
            <a:r>
              <a:rPr sz="2600" spc="5" dirty="0">
                <a:latin typeface="Arial"/>
                <a:cs typeface="Arial"/>
              </a:rPr>
              <a:t> </a:t>
            </a:r>
            <a:r>
              <a:rPr sz="2600" spc="-15" dirty="0">
                <a:latin typeface="Arial"/>
                <a:cs typeface="Arial"/>
              </a:rPr>
              <a:t>w</a:t>
            </a:r>
            <a:r>
              <a:rPr sz="2600" spc="-5" dirty="0">
                <a:latin typeface="Arial"/>
                <a:cs typeface="Arial"/>
              </a:rPr>
              <a:t>ith t</a:t>
            </a:r>
            <a:r>
              <a:rPr sz="2600" spc="-10" dirty="0">
                <a:latin typeface="Arial"/>
                <a:cs typeface="Arial"/>
              </a:rPr>
              <a:t>h</a:t>
            </a:r>
            <a:r>
              <a:rPr sz="2600" spc="-5" dirty="0">
                <a:latin typeface="Arial"/>
                <a:cs typeface="Arial"/>
              </a:rPr>
              <a:t>e </a:t>
            </a:r>
            <a:r>
              <a:rPr sz="2600" spc="-10" dirty="0">
                <a:latin typeface="Arial"/>
                <a:cs typeface="Arial"/>
              </a:rPr>
              <a:t>a</a:t>
            </a:r>
            <a:r>
              <a:rPr sz="2600" spc="0" dirty="0">
                <a:latin typeface="Arial"/>
                <a:cs typeface="Arial"/>
              </a:rPr>
              <a:t>m</a:t>
            </a:r>
            <a:r>
              <a:rPr sz="2600" spc="-10" dirty="0">
                <a:latin typeface="Arial"/>
                <a:cs typeface="Arial"/>
              </a:rPr>
              <a:t>ou</a:t>
            </a:r>
            <a:r>
              <a:rPr sz="2600" spc="5" dirty="0">
                <a:latin typeface="Arial"/>
                <a:cs typeface="Arial"/>
              </a:rPr>
              <a:t>n</a:t>
            </a:r>
            <a:r>
              <a:rPr sz="2600" spc="-5" dirty="0">
                <a:latin typeface="Arial"/>
                <a:cs typeface="Arial"/>
              </a:rPr>
              <a:t>t</a:t>
            </a:r>
            <a:r>
              <a:rPr sz="2600" spc="-15" dirty="0">
                <a:latin typeface="Arial"/>
                <a:cs typeface="Arial"/>
              </a:rPr>
              <a:t> </a:t>
            </a:r>
            <a:r>
              <a:rPr sz="2600" spc="-10" dirty="0">
                <a:latin typeface="Arial"/>
                <a:cs typeface="Arial"/>
              </a:rPr>
              <a:t>o</a:t>
            </a:r>
            <a:r>
              <a:rPr sz="2600" spc="-5" dirty="0">
                <a:latin typeface="Arial"/>
                <a:cs typeface="Arial"/>
              </a:rPr>
              <a:t>f </a:t>
            </a:r>
            <a:r>
              <a:rPr sz="2600" spc="-10" dirty="0">
                <a:latin typeface="Arial"/>
                <a:cs typeface="Arial"/>
              </a:rPr>
              <a:t>p</a:t>
            </a:r>
            <a:r>
              <a:rPr sz="2600" spc="-5" dirty="0">
                <a:latin typeface="Arial"/>
                <a:cs typeface="Arial"/>
              </a:rPr>
              <a:t>r</a:t>
            </a:r>
            <a:r>
              <a:rPr sz="2600" spc="-10" dirty="0">
                <a:latin typeface="Arial"/>
                <a:cs typeface="Arial"/>
              </a:rPr>
              <a:t>oduc</a:t>
            </a:r>
            <a:r>
              <a:rPr sz="2600" spc="-5" dirty="0">
                <a:latin typeface="Arial"/>
                <a:cs typeface="Arial"/>
              </a:rPr>
              <a:t>t</a:t>
            </a:r>
            <a:r>
              <a:rPr sz="2600" spc="10" dirty="0">
                <a:latin typeface="Arial"/>
                <a:cs typeface="Arial"/>
              </a:rPr>
              <a:t>i</a:t>
            </a:r>
            <a:r>
              <a:rPr sz="2600" spc="-10" dirty="0">
                <a:latin typeface="Arial"/>
                <a:cs typeface="Arial"/>
              </a:rPr>
              <a:t>o</a:t>
            </a:r>
            <a:r>
              <a:rPr sz="2600" spc="-5" dirty="0">
                <a:latin typeface="Arial"/>
                <a:cs typeface="Arial"/>
              </a:rPr>
              <a:t>n</a:t>
            </a:r>
            <a:r>
              <a:rPr sz="2600" spc="-15" dirty="0">
                <a:latin typeface="Arial"/>
                <a:cs typeface="Arial"/>
              </a:rPr>
              <a:t> </a:t>
            </a:r>
            <a:r>
              <a:rPr sz="2600" spc="-5" dirty="0">
                <a:latin typeface="Arial"/>
                <a:cs typeface="Arial"/>
              </a:rPr>
              <a:t>(</a:t>
            </a:r>
            <a:r>
              <a:rPr sz="2600" spc="5" dirty="0">
                <a:latin typeface="Arial"/>
                <a:cs typeface="Arial"/>
              </a:rPr>
              <a:t>c</a:t>
            </a:r>
            <a:r>
              <a:rPr sz="2600" spc="-10" dirty="0">
                <a:latin typeface="Arial"/>
                <a:cs typeface="Arial"/>
              </a:rPr>
              <a:t>os</a:t>
            </a:r>
            <a:r>
              <a:rPr sz="2600" spc="-5" dirty="0">
                <a:latin typeface="Arial"/>
                <a:cs typeface="Arial"/>
              </a:rPr>
              <a:t>t</a:t>
            </a:r>
            <a:r>
              <a:rPr sz="2600" spc="-20" dirty="0">
                <a:latin typeface="Arial"/>
                <a:cs typeface="Arial"/>
              </a:rPr>
              <a:t> </a:t>
            </a:r>
            <a:r>
              <a:rPr sz="2600" spc="-10" dirty="0">
                <a:latin typeface="Arial"/>
                <a:cs typeface="Arial"/>
              </a:rPr>
              <a:t>o</a:t>
            </a:r>
            <a:r>
              <a:rPr sz="2600" spc="-5" dirty="0">
                <a:latin typeface="Arial"/>
                <a:cs typeface="Arial"/>
              </a:rPr>
              <a:t>f</a:t>
            </a:r>
            <a:r>
              <a:rPr sz="2600" spc="20" dirty="0">
                <a:latin typeface="Arial"/>
                <a:cs typeface="Arial"/>
              </a:rPr>
              <a:t> </a:t>
            </a:r>
            <a:r>
              <a:rPr sz="2600" spc="0" dirty="0">
                <a:latin typeface="Arial"/>
                <a:cs typeface="Arial"/>
              </a:rPr>
              <a:t>m</a:t>
            </a:r>
            <a:r>
              <a:rPr sz="2600" spc="-10" dirty="0">
                <a:latin typeface="Arial"/>
                <a:cs typeface="Arial"/>
              </a:rPr>
              <a:t>a</a:t>
            </a:r>
            <a:r>
              <a:rPr sz="2600" spc="-5" dirty="0">
                <a:latin typeface="Arial"/>
                <a:cs typeface="Arial"/>
              </a:rPr>
              <a:t>t</a:t>
            </a:r>
            <a:r>
              <a:rPr sz="2600" spc="-10" dirty="0">
                <a:latin typeface="Arial"/>
                <a:cs typeface="Arial"/>
              </a:rPr>
              <a:t>e</a:t>
            </a:r>
            <a:r>
              <a:rPr sz="2600" spc="-5" dirty="0">
                <a:latin typeface="Arial"/>
                <a:cs typeface="Arial"/>
              </a:rPr>
              <a:t>ri</a:t>
            </a:r>
            <a:r>
              <a:rPr sz="2600" spc="-10" dirty="0">
                <a:latin typeface="Arial"/>
                <a:cs typeface="Arial"/>
              </a:rPr>
              <a:t>a</a:t>
            </a:r>
            <a:r>
              <a:rPr sz="2600" spc="-5" dirty="0">
                <a:latin typeface="Arial"/>
                <a:cs typeface="Arial"/>
              </a:rPr>
              <a:t>l).</a:t>
            </a:r>
            <a:endParaRPr sz="2600">
              <a:latin typeface="Arial"/>
              <a:cs typeface="Arial"/>
            </a:endParaRPr>
          </a:p>
          <a:p>
            <a:pPr marL="475615" marR="814069" indent="-462915">
              <a:lnSpc>
                <a:spcPts val="4079"/>
              </a:lnSpc>
              <a:spcBef>
                <a:spcPts val="30"/>
              </a:spcBef>
              <a:buFont typeface="Wingdings"/>
              <a:buChar char=""/>
              <a:tabLst>
                <a:tab pos="473075" algn="l"/>
              </a:tabLst>
            </a:pPr>
            <a:r>
              <a:rPr sz="2600" spc="5" dirty="0">
                <a:latin typeface="Arial"/>
                <a:cs typeface="Arial"/>
              </a:rPr>
              <a:t>F</a:t>
            </a:r>
            <a:r>
              <a:rPr sz="2600" spc="10" dirty="0">
                <a:latin typeface="Arial"/>
                <a:cs typeface="Arial"/>
              </a:rPr>
              <a:t>i</a:t>
            </a:r>
            <a:r>
              <a:rPr sz="2600" spc="-35" dirty="0">
                <a:latin typeface="Arial"/>
                <a:cs typeface="Arial"/>
              </a:rPr>
              <a:t>x</a:t>
            </a:r>
            <a:r>
              <a:rPr sz="2600" spc="-10" dirty="0">
                <a:latin typeface="Arial"/>
                <a:cs typeface="Arial"/>
              </a:rPr>
              <a:t>e</a:t>
            </a:r>
            <a:r>
              <a:rPr sz="2600" spc="-5" dirty="0">
                <a:latin typeface="Arial"/>
                <a:cs typeface="Arial"/>
              </a:rPr>
              <a:t>d</a:t>
            </a:r>
            <a:r>
              <a:rPr sz="2600" spc="5" dirty="0">
                <a:latin typeface="Arial"/>
                <a:cs typeface="Arial"/>
              </a:rPr>
              <a:t> </a:t>
            </a:r>
            <a:r>
              <a:rPr sz="2600" spc="-15" dirty="0">
                <a:latin typeface="Arial"/>
                <a:cs typeface="Arial"/>
              </a:rPr>
              <a:t>C</a:t>
            </a:r>
            <a:r>
              <a:rPr sz="2600" spc="-10" dirty="0">
                <a:latin typeface="Arial"/>
                <a:cs typeface="Arial"/>
              </a:rPr>
              <a:t>os</a:t>
            </a:r>
            <a:r>
              <a:rPr sz="2600" spc="10" dirty="0">
                <a:latin typeface="Arial"/>
                <a:cs typeface="Arial"/>
              </a:rPr>
              <a:t>t</a:t>
            </a:r>
            <a:r>
              <a:rPr sz="2600" spc="-10" dirty="0">
                <a:latin typeface="Arial"/>
                <a:cs typeface="Arial"/>
              </a:rPr>
              <a:t>s</a:t>
            </a:r>
            <a:r>
              <a:rPr sz="2600" spc="-5" dirty="0">
                <a:latin typeface="Arial"/>
                <a:cs typeface="Arial"/>
              </a:rPr>
              <a:t>:</a:t>
            </a:r>
            <a:r>
              <a:rPr sz="2600" spc="-15" dirty="0">
                <a:latin typeface="Arial"/>
                <a:cs typeface="Arial"/>
              </a:rPr>
              <a:t> </a:t>
            </a:r>
            <a:r>
              <a:rPr sz="2600" spc="-10" dirty="0">
                <a:latin typeface="Arial"/>
                <a:cs typeface="Arial"/>
              </a:rPr>
              <a:t>d</a:t>
            </a:r>
            <a:r>
              <a:rPr sz="2600" spc="-5" dirty="0">
                <a:latin typeface="Arial"/>
                <a:cs typeface="Arial"/>
              </a:rPr>
              <a:t>o</a:t>
            </a:r>
            <a:r>
              <a:rPr sz="2600" spc="20" dirty="0">
                <a:latin typeface="Arial"/>
                <a:cs typeface="Arial"/>
              </a:rPr>
              <a:t> </a:t>
            </a:r>
            <a:r>
              <a:rPr sz="2600" spc="5" dirty="0">
                <a:latin typeface="Arial"/>
                <a:cs typeface="Arial"/>
              </a:rPr>
              <a:t>n</a:t>
            </a:r>
            <a:r>
              <a:rPr sz="2600" spc="-10" dirty="0">
                <a:latin typeface="Arial"/>
                <a:cs typeface="Arial"/>
              </a:rPr>
              <a:t>o</a:t>
            </a:r>
            <a:r>
              <a:rPr sz="2600" spc="-5" dirty="0">
                <a:latin typeface="Arial"/>
                <a:cs typeface="Arial"/>
              </a:rPr>
              <a:t>t</a:t>
            </a:r>
            <a:r>
              <a:rPr sz="2600" spc="-25" dirty="0">
                <a:latin typeface="Arial"/>
                <a:cs typeface="Arial"/>
              </a:rPr>
              <a:t> </a:t>
            </a:r>
            <a:r>
              <a:rPr sz="2600" spc="5" dirty="0">
                <a:latin typeface="Arial"/>
                <a:cs typeface="Arial"/>
              </a:rPr>
              <a:t>c</a:t>
            </a:r>
            <a:r>
              <a:rPr sz="2600" spc="-10" dirty="0">
                <a:latin typeface="Arial"/>
                <a:cs typeface="Arial"/>
              </a:rPr>
              <a:t>han</a:t>
            </a:r>
            <a:r>
              <a:rPr sz="2600" spc="5" dirty="0">
                <a:latin typeface="Arial"/>
                <a:cs typeface="Arial"/>
              </a:rPr>
              <a:t>g</a:t>
            </a:r>
            <a:r>
              <a:rPr sz="2600" spc="-5" dirty="0">
                <a:latin typeface="Arial"/>
                <a:cs typeface="Arial"/>
              </a:rPr>
              <a:t>e</a:t>
            </a:r>
            <a:r>
              <a:rPr sz="2600" spc="10" dirty="0">
                <a:latin typeface="Arial"/>
                <a:cs typeface="Arial"/>
              </a:rPr>
              <a:t> </a:t>
            </a:r>
            <a:r>
              <a:rPr sz="2600" spc="-40" dirty="0">
                <a:latin typeface="Arial"/>
                <a:cs typeface="Arial"/>
              </a:rPr>
              <a:t>w</a:t>
            </a:r>
            <a:r>
              <a:rPr sz="2600" spc="-5" dirty="0">
                <a:latin typeface="Arial"/>
                <a:cs typeface="Arial"/>
              </a:rPr>
              <a:t>ith</a:t>
            </a:r>
            <a:r>
              <a:rPr sz="2600" spc="20" dirty="0">
                <a:latin typeface="Arial"/>
                <a:cs typeface="Arial"/>
              </a:rPr>
              <a:t> </a:t>
            </a:r>
            <a:r>
              <a:rPr sz="2600" spc="-10" dirty="0">
                <a:latin typeface="Arial"/>
                <a:cs typeface="Arial"/>
              </a:rPr>
              <a:t>p</a:t>
            </a:r>
            <a:r>
              <a:rPr sz="2600" spc="-5" dirty="0">
                <a:latin typeface="Arial"/>
                <a:cs typeface="Arial"/>
              </a:rPr>
              <a:t>r</a:t>
            </a:r>
            <a:r>
              <a:rPr sz="2600" spc="-10" dirty="0">
                <a:latin typeface="Arial"/>
                <a:cs typeface="Arial"/>
              </a:rPr>
              <a:t>od</a:t>
            </a:r>
            <a:r>
              <a:rPr sz="2600" spc="5" dirty="0">
                <a:latin typeface="Arial"/>
                <a:cs typeface="Arial"/>
              </a:rPr>
              <a:t>u</a:t>
            </a:r>
            <a:r>
              <a:rPr sz="2600" spc="-10" dirty="0">
                <a:latin typeface="Arial"/>
                <a:cs typeface="Arial"/>
              </a:rPr>
              <a:t>c</a:t>
            </a:r>
            <a:r>
              <a:rPr sz="2600" spc="-5" dirty="0">
                <a:latin typeface="Arial"/>
                <a:cs typeface="Arial"/>
              </a:rPr>
              <a:t>ti</a:t>
            </a:r>
            <a:r>
              <a:rPr sz="2600" spc="-10" dirty="0">
                <a:latin typeface="Arial"/>
                <a:cs typeface="Arial"/>
              </a:rPr>
              <a:t>o</a:t>
            </a:r>
            <a:r>
              <a:rPr sz="2600" spc="-5" dirty="0">
                <a:latin typeface="Arial"/>
                <a:cs typeface="Arial"/>
              </a:rPr>
              <a:t>n (r</a:t>
            </a:r>
            <a:r>
              <a:rPr sz="2600" spc="-10" dirty="0">
                <a:latin typeface="Arial"/>
                <a:cs typeface="Arial"/>
              </a:rPr>
              <a:t>en</a:t>
            </a:r>
            <a:r>
              <a:rPr sz="2600" spc="-5" dirty="0">
                <a:latin typeface="Arial"/>
                <a:cs typeface="Arial"/>
              </a:rPr>
              <a:t>t,</a:t>
            </a:r>
            <a:r>
              <a:rPr sz="2600" dirty="0">
                <a:latin typeface="Arial"/>
                <a:cs typeface="Arial"/>
              </a:rPr>
              <a:t> </a:t>
            </a:r>
            <a:r>
              <a:rPr sz="2600" spc="-10" dirty="0">
                <a:latin typeface="Arial"/>
                <a:cs typeface="Arial"/>
              </a:rPr>
              <a:t>se</a:t>
            </a:r>
            <a:r>
              <a:rPr sz="2600" spc="-5" dirty="0">
                <a:latin typeface="Arial"/>
                <a:cs typeface="Arial"/>
              </a:rPr>
              <a:t>t</a:t>
            </a:r>
            <a:r>
              <a:rPr sz="2600" spc="5" dirty="0">
                <a:latin typeface="Arial"/>
                <a:cs typeface="Arial"/>
              </a:rPr>
              <a:t>u</a:t>
            </a:r>
            <a:r>
              <a:rPr sz="2600" spc="-5" dirty="0">
                <a:latin typeface="Arial"/>
                <a:cs typeface="Arial"/>
              </a:rPr>
              <a:t>p</a:t>
            </a:r>
            <a:r>
              <a:rPr sz="2600" spc="-20" dirty="0">
                <a:latin typeface="Arial"/>
                <a:cs typeface="Arial"/>
              </a:rPr>
              <a:t> </a:t>
            </a:r>
            <a:r>
              <a:rPr sz="2600" spc="5" dirty="0">
                <a:latin typeface="Arial"/>
                <a:cs typeface="Arial"/>
              </a:rPr>
              <a:t>c</a:t>
            </a:r>
            <a:r>
              <a:rPr sz="2600" spc="-10" dirty="0">
                <a:latin typeface="Arial"/>
                <a:cs typeface="Arial"/>
              </a:rPr>
              <a:t>os</a:t>
            </a:r>
            <a:r>
              <a:rPr sz="2600" spc="-5" dirty="0">
                <a:latin typeface="Arial"/>
                <a:cs typeface="Arial"/>
              </a:rPr>
              <a:t>t</a:t>
            </a:r>
            <a:r>
              <a:rPr sz="2600" spc="-10" dirty="0">
                <a:latin typeface="Arial"/>
                <a:cs typeface="Arial"/>
              </a:rPr>
              <a:t>s</a:t>
            </a:r>
            <a:r>
              <a:rPr sz="2600" spc="-5" dirty="0">
                <a:latin typeface="Arial"/>
                <a:cs typeface="Arial"/>
              </a:rPr>
              <a:t>,</a:t>
            </a:r>
            <a:r>
              <a:rPr sz="2600" spc="-20" dirty="0">
                <a:latin typeface="Arial"/>
                <a:cs typeface="Arial"/>
              </a:rPr>
              <a:t> </a:t>
            </a:r>
            <a:r>
              <a:rPr sz="2600" spc="-10" dirty="0">
                <a:latin typeface="Arial"/>
                <a:cs typeface="Arial"/>
              </a:rPr>
              <a:t>…</a:t>
            </a:r>
            <a:r>
              <a:rPr sz="2600" spc="20" dirty="0">
                <a:latin typeface="Arial"/>
                <a:cs typeface="Arial"/>
              </a:rPr>
              <a:t> </a:t>
            </a:r>
            <a:r>
              <a:rPr sz="2600" spc="-10" dirty="0">
                <a:latin typeface="Arial"/>
                <a:cs typeface="Arial"/>
              </a:rPr>
              <a:t>e</a:t>
            </a:r>
            <a:r>
              <a:rPr sz="2600" spc="-5" dirty="0">
                <a:latin typeface="Arial"/>
                <a:cs typeface="Arial"/>
              </a:rPr>
              <a:t>t</a:t>
            </a:r>
            <a:r>
              <a:rPr sz="2600" spc="-10" dirty="0">
                <a:latin typeface="Arial"/>
                <a:cs typeface="Arial"/>
              </a:rPr>
              <a:t>c</a:t>
            </a:r>
            <a:r>
              <a:rPr sz="2600" spc="-5" dirty="0">
                <a:latin typeface="Arial"/>
                <a:cs typeface="Arial"/>
              </a:rPr>
              <a:t>.)</a:t>
            </a:r>
            <a:endParaRPr sz="2600">
              <a:latin typeface="Arial"/>
              <a:cs typeface="Arial"/>
            </a:endParaRPr>
          </a:p>
          <a:p>
            <a:pPr marL="475615" indent="-462915">
              <a:lnSpc>
                <a:spcPct val="100000"/>
              </a:lnSpc>
              <a:spcBef>
                <a:spcPts val="615"/>
              </a:spcBef>
              <a:buFont typeface="Wingdings"/>
              <a:buChar char=""/>
              <a:tabLst>
                <a:tab pos="476250" algn="l"/>
              </a:tabLst>
            </a:pPr>
            <a:r>
              <a:rPr sz="2600" spc="-15" dirty="0">
                <a:latin typeface="Arial"/>
                <a:cs typeface="Arial"/>
              </a:rPr>
              <a:t>N</a:t>
            </a:r>
            <a:r>
              <a:rPr sz="2600" spc="-10" dirty="0">
                <a:latin typeface="Arial"/>
                <a:cs typeface="Arial"/>
              </a:rPr>
              <a:t>e</a:t>
            </a:r>
            <a:r>
              <a:rPr sz="2600" spc="-5" dirty="0">
                <a:latin typeface="Arial"/>
                <a:cs typeface="Arial"/>
              </a:rPr>
              <a:t>t</a:t>
            </a:r>
            <a:r>
              <a:rPr sz="2600" dirty="0">
                <a:latin typeface="Arial"/>
                <a:cs typeface="Arial"/>
              </a:rPr>
              <a:t> </a:t>
            </a:r>
            <a:r>
              <a:rPr sz="2600" spc="-10" dirty="0">
                <a:latin typeface="Arial"/>
                <a:cs typeface="Arial"/>
              </a:rPr>
              <a:t>p</a:t>
            </a:r>
            <a:r>
              <a:rPr sz="2600" spc="-5" dirty="0">
                <a:latin typeface="Arial"/>
                <a:cs typeface="Arial"/>
              </a:rPr>
              <a:t>r</a:t>
            </a:r>
            <a:r>
              <a:rPr sz="2600" spc="-10" dirty="0">
                <a:latin typeface="Arial"/>
                <a:cs typeface="Arial"/>
              </a:rPr>
              <a:t>es</a:t>
            </a:r>
            <a:r>
              <a:rPr sz="2600" spc="5" dirty="0">
                <a:latin typeface="Arial"/>
                <a:cs typeface="Arial"/>
              </a:rPr>
              <a:t>e</a:t>
            </a:r>
            <a:r>
              <a:rPr sz="2600" spc="-10" dirty="0">
                <a:latin typeface="Arial"/>
                <a:cs typeface="Arial"/>
              </a:rPr>
              <a:t>n</a:t>
            </a:r>
            <a:r>
              <a:rPr sz="2600" spc="-5" dirty="0">
                <a:latin typeface="Arial"/>
                <a:cs typeface="Arial"/>
              </a:rPr>
              <a:t>t</a:t>
            </a:r>
            <a:r>
              <a:rPr sz="2600" spc="5" dirty="0">
                <a:latin typeface="Arial"/>
                <a:cs typeface="Arial"/>
              </a:rPr>
              <a:t> </a:t>
            </a:r>
            <a:r>
              <a:rPr sz="2600" spc="-35" dirty="0">
                <a:latin typeface="Arial"/>
                <a:cs typeface="Arial"/>
              </a:rPr>
              <a:t>v</a:t>
            </a:r>
            <a:r>
              <a:rPr sz="2600" spc="-10" dirty="0">
                <a:latin typeface="Arial"/>
                <a:cs typeface="Arial"/>
              </a:rPr>
              <a:t>a</a:t>
            </a:r>
            <a:r>
              <a:rPr sz="2600" spc="-5" dirty="0">
                <a:latin typeface="Arial"/>
                <a:cs typeface="Arial"/>
              </a:rPr>
              <a:t>l</a:t>
            </a:r>
            <a:r>
              <a:rPr sz="2600" spc="5" dirty="0">
                <a:latin typeface="Arial"/>
                <a:cs typeface="Arial"/>
              </a:rPr>
              <a:t>ue</a:t>
            </a:r>
            <a:r>
              <a:rPr sz="2600" spc="-5" dirty="0">
                <a:latin typeface="Arial"/>
                <a:cs typeface="Arial"/>
              </a:rPr>
              <a:t>:</a:t>
            </a:r>
            <a:r>
              <a:rPr sz="2600" spc="-15" dirty="0">
                <a:latin typeface="Arial"/>
                <a:cs typeface="Arial"/>
              </a:rPr>
              <a:t> </a:t>
            </a:r>
            <a:r>
              <a:rPr sz="2600" spc="-5" dirty="0">
                <a:latin typeface="Arial"/>
                <a:cs typeface="Arial"/>
              </a:rPr>
              <a:t>t</a:t>
            </a:r>
            <a:r>
              <a:rPr sz="2600" spc="5" dirty="0">
                <a:latin typeface="Arial"/>
                <a:cs typeface="Arial"/>
              </a:rPr>
              <a:t>h</a:t>
            </a:r>
            <a:r>
              <a:rPr sz="2600" spc="-5" dirty="0">
                <a:latin typeface="Arial"/>
                <a:cs typeface="Arial"/>
              </a:rPr>
              <a:t>e</a:t>
            </a:r>
            <a:r>
              <a:rPr sz="2600" dirty="0">
                <a:latin typeface="Arial"/>
                <a:cs typeface="Arial"/>
              </a:rPr>
              <a:t> </a:t>
            </a:r>
            <a:r>
              <a:rPr sz="2600" spc="-5" dirty="0">
                <a:latin typeface="Arial"/>
                <a:cs typeface="Arial"/>
              </a:rPr>
              <a:t>t</a:t>
            </a:r>
            <a:r>
              <a:rPr sz="2600" spc="-10" dirty="0">
                <a:latin typeface="Arial"/>
                <a:cs typeface="Arial"/>
              </a:rPr>
              <a:t>o</a:t>
            </a:r>
            <a:r>
              <a:rPr sz="2600" spc="-5" dirty="0">
                <a:latin typeface="Arial"/>
                <a:cs typeface="Arial"/>
              </a:rPr>
              <a:t>t</a:t>
            </a:r>
            <a:r>
              <a:rPr sz="2600" spc="-10" dirty="0">
                <a:latin typeface="Arial"/>
                <a:cs typeface="Arial"/>
              </a:rPr>
              <a:t>a</a:t>
            </a:r>
            <a:r>
              <a:rPr sz="2600" spc="-5" dirty="0">
                <a:latin typeface="Arial"/>
                <a:cs typeface="Arial"/>
              </a:rPr>
              <a:t>l </a:t>
            </a:r>
            <a:r>
              <a:rPr sz="2600" spc="-10" dirty="0">
                <a:latin typeface="Arial"/>
                <a:cs typeface="Arial"/>
              </a:rPr>
              <a:t>p</a:t>
            </a:r>
            <a:r>
              <a:rPr sz="2600" spc="10" dirty="0">
                <a:latin typeface="Arial"/>
                <a:cs typeface="Arial"/>
              </a:rPr>
              <a:t>r</a:t>
            </a:r>
            <a:r>
              <a:rPr sz="2600" spc="-10" dirty="0">
                <a:latin typeface="Arial"/>
                <a:cs typeface="Arial"/>
              </a:rPr>
              <a:t>esen</a:t>
            </a:r>
            <a:r>
              <a:rPr sz="2600" spc="-5" dirty="0">
                <a:latin typeface="Arial"/>
                <a:cs typeface="Arial"/>
              </a:rPr>
              <a:t>t</a:t>
            </a:r>
            <a:r>
              <a:rPr sz="2600" spc="30" dirty="0">
                <a:latin typeface="Arial"/>
                <a:cs typeface="Arial"/>
              </a:rPr>
              <a:t> </a:t>
            </a:r>
            <a:r>
              <a:rPr sz="2600" spc="-10" dirty="0">
                <a:latin typeface="Arial"/>
                <a:cs typeface="Arial"/>
              </a:rPr>
              <a:t>va</a:t>
            </a:r>
            <a:r>
              <a:rPr sz="2600" spc="10" dirty="0">
                <a:latin typeface="Arial"/>
                <a:cs typeface="Arial"/>
              </a:rPr>
              <a:t>l</a:t>
            </a:r>
            <a:r>
              <a:rPr sz="2600" spc="-10" dirty="0">
                <a:latin typeface="Arial"/>
                <a:cs typeface="Arial"/>
              </a:rPr>
              <a:t>u</a:t>
            </a:r>
            <a:r>
              <a:rPr sz="2600" spc="-5" dirty="0">
                <a:latin typeface="Arial"/>
                <a:cs typeface="Arial"/>
              </a:rPr>
              <a:t>e</a:t>
            </a:r>
            <a:r>
              <a:rPr sz="2600" spc="-20" dirty="0">
                <a:latin typeface="Arial"/>
                <a:cs typeface="Arial"/>
              </a:rPr>
              <a:t> </a:t>
            </a:r>
            <a:r>
              <a:rPr sz="2600" spc="-5" dirty="0">
                <a:latin typeface="Arial"/>
                <a:cs typeface="Arial"/>
              </a:rPr>
              <a:t>(</a:t>
            </a:r>
            <a:r>
              <a:rPr sz="2600" spc="-20" dirty="0">
                <a:latin typeface="Arial"/>
                <a:cs typeface="Arial"/>
              </a:rPr>
              <a:t>PV</a:t>
            </a:r>
            <a:r>
              <a:rPr sz="2600" spc="-5" dirty="0">
                <a:latin typeface="Arial"/>
                <a:cs typeface="Arial"/>
              </a:rPr>
              <a:t>)</a:t>
            </a:r>
            <a:r>
              <a:rPr sz="2600" spc="30" dirty="0">
                <a:latin typeface="Arial"/>
                <a:cs typeface="Arial"/>
              </a:rPr>
              <a:t> </a:t>
            </a:r>
            <a:r>
              <a:rPr sz="2600" spc="-10" dirty="0">
                <a:latin typeface="Arial"/>
                <a:cs typeface="Arial"/>
              </a:rPr>
              <a:t>o</a:t>
            </a:r>
            <a:r>
              <a:rPr sz="2600" spc="-5" dirty="0">
                <a:latin typeface="Arial"/>
                <a:cs typeface="Arial"/>
              </a:rPr>
              <a:t>f</a:t>
            </a:r>
            <a:endParaRPr sz="2600">
              <a:latin typeface="Arial"/>
              <a:cs typeface="Arial"/>
            </a:endParaRPr>
          </a:p>
          <a:p>
            <a:pPr marL="475615" marR="720725">
              <a:lnSpc>
                <a:spcPct val="130000"/>
              </a:lnSpc>
              <a:spcBef>
                <a:spcPts val="265"/>
              </a:spcBef>
            </a:pPr>
            <a:r>
              <a:rPr sz="2600" spc="-5" dirty="0">
                <a:latin typeface="Arial"/>
                <a:cs typeface="Arial"/>
              </a:rPr>
              <a:t>a</a:t>
            </a:r>
            <a:r>
              <a:rPr sz="2600" spc="-30" dirty="0">
                <a:latin typeface="Arial"/>
                <a:cs typeface="Arial"/>
              </a:rPr>
              <a:t> </a:t>
            </a:r>
            <a:r>
              <a:rPr sz="2600" spc="-5" dirty="0">
                <a:latin typeface="Arial"/>
                <a:cs typeface="Arial"/>
              </a:rPr>
              <a:t>t</a:t>
            </a:r>
            <a:r>
              <a:rPr sz="2600" spc="10" dirty="0">
                <a:latin typeface="Arial"/>
                <a:cs typeface="Arial"/>
              </a:rPr>
              <a:t>i</a:t>
            </a:r>
            <a:r>
              <a:rPr sz="2600" spc="-15" dirty="0">
                <a:latin typeface="Arial"/>
                <a:cs typeface="Arial"/>
              </a:rPr>
              <a:t>m</a:t>
            </a:r>
            <a:r>
              <a:rPr sz="2600" spc="-5" dirty="0">
                <a:latin typeface="Arial"/>
                <a:cs typeface="Arial"/>
              </a:rPr>
              <a:t>e</a:t>
            </a:r>
            <a:r>
              <a:rPr sz="2600" dirty="0">
                <a:latin typeface="Arial"/>
                <a:cs typeface="Arial"/>
              </a:rPr>
              <a:t> </a:t>
            </a:r>
            <a:r>
              <a:rPr sz="2600" spc="-10" dirty="0">
                <a:latin typeface="Arial"/>
                <a:cs typeface="Arial"/>
              </a:rPr>
              <a:t>se</a:t>
            </a:r>
            <a:r>
              <a:rPr sz="2600" spc="-5" dirty="0">
                <a:latin typeface="Arial"/>
                <a:cs typeface="Arial"/>
              </a:rPr>
              <a:t>ri</a:t>
            </a:r>
            <a:r>
              <a:rPr sz="2600" spc="5" dirty="0">
                <a:latin typeface="Arial"/>
                <a:cs typeface="Arial"/>
              </a:rPr>
              <a:t>e</a:t>
            </a:r>
            <a:r>
              <a:rPr sz="2600" spc="-5" dirty="0">
                <a:latin typeface="Arial"/>
                <a:cs typeface="Arial"/>
              </a:rPr>
              <a:t>s</a:t>
            </a:r>
            <a:r>
              <a:rPr sz="2600" spc="-20" dirty="0">
                <a:latin typeface="Arial"/>
                <a:cs typeface="Arial"/>
              </a:rPr>
              <a:t> </a:t>
            </a:r>
            <a:r>
              <a:rPr sz="2600" spc="-10" dirty="0">
                <a:latin typeface="Arial"/>
                <a:cs typeface="Arial"/>
              </a:rPr>
              <a:t>o</a:t>
            </a:r>
            <a:r>
              <a:rPr sz="2600" spc="-5" dirty="0">
                <a:latin typeface="Arial"/>
                <a:cs typeface="Arial"/>
              </a:rPr>
              <a:t>f </a:t>
            </a:r>
            <a:r>
              <a:rPr sz="2600" spc="5" dirty="0">
                <a:latin typeface="Arial"/>
                <a:cs typeface="Arial"/>
              </a:rPr>
              <a:t>c</a:t>
            </a:r>
            <a:r>
              <a:rPr sz="2600" spc="-10" dirty="0">
                <a:latin typeface="Arial"/>
                <a:cs typeface="Arial"/>
              </a:rPr>
              <a:t>as</a:t>
            </a:r>
            <a:r>
              <a:rPr sz="2600" spc="-5" dirty="0">
                <a:latin typeface="Arial"/>
                <a:cs typeface="Arial"/>
              </a:rPr>
              <a:t>h</a:t>
            </a:r>
            <a:r>
              <a:rPr sz="2600" spc="5" dirty="0">
                <a:latin typeface="Arial"/>
                <a:cs typeface="Arial"/>
              </a:rPr>
              <a:t> </a:t>
            </a:r>
            <a:r>
              <a:rPr sz="2600" spc="-5" dirty="0">
                <a:latin typeface="Arial"/>
                <a:cs typeface="Arial"/>
              </a:rPr>
              <a:t>fl</a:t>
            </a:r>
            <a:r>
              <a:rPr sz="2600" spc="5" dirty="0">
                <a:latin typeface="Arial"/>
                <a:cs typeface="Arial"/>
              </a:rPr>
              <a:t>o</a:t>
            </a:r>
            <a:r>
              <a:rPr sz="2600" spc="-40" dirty="0">
                <a:latin typeface="Arial"/>
                <a:cs typeface="Arial"/>
              </a:rPr>
              <a:t>w</a:t>
            </a:r>
            <a:r>
              <a:rPr sz="2600" spc="-10" dirty="0">
                <a:latin typeface="Arial"/>
                <a:cs typeface="Arial"/>
              </a:rPr>
              <a:t>s</a:t>
            </a:r>
            <a:r>
              <a:rPr sz="2600" spc="-5" dirty="0">
                <a:latin typeface="Arial"/>
                <a:cs typeface="Arial"/>
              </a:rPr>
              <a:t>.</a:t>
            </a:r>
            <a:r>
              <a:rPr sz="2600" spc="5" dirty="0">
                <a:latin typeface="Arial"/>
                <a:cs typeface="Arial"/>
              </a:rPr>
              <a:t> </a:t>
            </a:r>
            <a:r>
              <a:rPr sz="2600" spc="-5" dirty="0">
                <a:latin typeface="Arial"/>
                <a:cs typeface="Arial"/>
              </a:rPr>
              <a:t>It is a </a:t>
            </a:r>
            <a:r>
              <a:rPr sz="2600" spc="-10" dirty="0">
                <a:latin typeface="Arial"/>
                <a:cs typeface="Arial"/>
              </a:rPr>
              <a:t>s</a:t>
            </a:r>
            <a:r>
              <a:rPr sz="2600" spc="-5" dirty="0">
                <a:latin typeface="Arial"/>
                <a:cs typeface="Arial"/>
              </a:rPr>
              <a:t>t</a:t>
            </a:r>
            <a:r>
              <a:rPr sz="2600" spc="-10" dirty="0">
                <a:latin typeface="Arial"/>
                <a:cs typeface="Arial"/>
              </a:rPr>
              <a:t>a</a:t>
            </a:r>
            <a:r>
              <a:rPr sz="2600" spc="5" dirty="0">
                <a:latin typeface="Arial"/>
                <a:cs typeface="Arial"/>
              </a:rPr>
              <a:t>n</a:t>
            </a:r>
            <a:r>
              <a:rPr sz="2600" spc="-10" dirty="0">
                <a:latin typeface="Arial"/>
                <a:cs typeface="Arial"/>
              </a:rPr>
              <a:t>da</a:t>
            </a:r>
            <a:r>
              <a:rPr sz="2600" spc="-5" dirty="0">
                <a:latin typeface="Arial"/>
                <a:cs typeface="Arial"/>
              </a:rPr>
              <a:t>rd </a:t>
            </a:r>
            <a:r>
              <a:rPr sz="2600" spc="-15" dirty="0">
                <a:latin typeface="Arial"/>
                <a:cs typeface="Arial"/>
              </a:rPr>
              <a:t>me</a:t>
            </a:r>
            <a:r>
              <a:rPr sz="2600" spc="-5" dirty="0">
                <a:latin typeface="Arial"/>
                <a:cs typeface="Arial"/>
              </a:rPr>
              <a:t>t</a:t>
            </a:r>
            <a:r>
              <a:rPr sz="2600" spc="-10" dirty="0">
                <a:latin typeface="Arial"/>
                <a:cs typeface="Arial"/>
              </a:rPr>
              <a:t>ho</a:t>
            </a:r>
            <a:r>
              <a:rPr sz="2600" spc="-5" dirty="0">
                <a:latin typeface="Arial"/>
                <a:cs typeface="Arial"/>
              </a:rPr>
              <a:t>d</a:t>
            </a:r>
            <a:r>
              <a:rPr sz="2600" dirty="0">
                <a:latin typeface="Arial"/>
                <a:cs typeface="Arial"/>
              </a:rPr>
              <a:t> </a:t>
            </a:r>
            <a:r>
              <a:rPr sz="2600" spc="-5" dirty="0">
                <a:latin typeface="Arial"/>
                <a:cs typeface="Arial"/>
              </a:rPr>
              <a:t>f</a:t>
            </a:r>
            <a:r>
              <a:rPr sz="2600" spc="-10" dirty="0">
                <a:latin typeface="Arial"/>
                <a:cs typeface="Arial"/>
              </a:rPr>
              <a:t>o</a:t>
            </a:r>
            <a:r>
              <a:rPr sz="2600" spc="-5" dirty="0">
                <a:latin typeface="Arial"/>
                <a:cs typeface="Arial"/>
              </a:rPr>
              <a:t>r </a:t>
            </a:r>
            <a:r>
              <a:rPr sz="2600" spc="-10" dirty="0">
                <a:latin typeface="Arial"/>
                <a:cs typeface="Arial"/>
              </a:rPr>
              <a:t>u</a:t>
            </a:r>
            <a:r>
              <a:rPr sz="2600" spc="5" dirty="0">
                <a:latin typeface="Arial"/>
                <a:cs typeface="Arial"/>
              </a:rPr>
              <a:t>s</a:t>
            </a:r>
            <a:r>
              <a:rPr sz="2600" spc="-5" dirty="0">
                <a:latin typeface="Arial"/>
                <a:cs typeface="Arial"/>
              </a:rPr>
              <a:t>i</a:t>
            </a:r>
            <a:r>
              <a:rPr sz="2600" spc="-10" dirty="0">
                <a:latin typeface="Arial"/>
                <a:cs typeface="Arial"/>
              </a:rPr>
              <a:t>n</a:t>
            </a:r>
            <a:r>
              <a:rPr sz="2600" spc="-5" dirty="0">
                <a:latin typeface="Arial"/>
                <a:cs typeface="Arial"/>
              </a:rPr>
              <a:t>g</a:t>
            </a:r>
            <a:r>
              <a:rPr sz="2600" spc="-20" dirty="0">
                <a:latin typeface="Arial"/>
                <a:cs typeface="Arial"/>
              </a:rPr>
              <a:t> </a:t>
            </a:r>
            <a:r>
              <a:rPr sz="2600" spc="10" dirty="0">
                <a:latin typeface="Arial"/>
                <a:cs typeface="Arial"/>
              </a:rPr>
              <a:t>t</a:t>
            </a:r>
            <a:r>
              <a:rPr sz="2600" spc="-10" dirty="0">
                <a:latin typeface="Arial"/>
                <a:cs typeface="Arial"/>
              </a:rPr>
              <a:t>h</a:t>
            </a:r>
            <a:r>
              <a:rPr sz="2600" spc="-5" dirty="0">
                <a:latin typeface="Arial"/>
                <a:cs typeface="Arial"/>
              </a:rPr>
              <a:t>e</a:t>
            </a:r>
            <a:r>
              <a:rPr sz="2600" spc="20" dirty="0">
                <a:latin typeface="Arial"/>
                <a:cs typeface="Arial"/>
              </a:rPr>
              <a:t> </a:t>
            </a:r>
            <a:r>
              <a:rPr sz="2600" spc="-5" dirty="0">
                <a:latin typeface="Arial"/>
                <a:cs typeface="Arial"/>
              </a:rPr>
              <a:t>ti</a:t>
            </a:r>
            <a:r>
              <a:rPr sz="2600" spc="-15" dirty="0">
                <a:latin typeface="Arial"/>
                <a:cs typeface="Arial"/>
              </a:rPr>
              <a:t>m</a:t>
            </a:r>
            <a:r>
              <a:rPr sz="2600" spc="-5" dirty="0">
                <a:latin typeface="Arial"/>
                <a:cs typeface="Arial"/>
              </a:rPr>
              <a:t>e </a:t>
            </a:r>
            <a:r>
              <a:rPr sz="2600" spc="-35" dirty="0">
                <a:latin typeface="Arial"/>
                <a:cs typeface="Arial"/>
              </a:rPr>
              <a:t>v</a:t>
            </a:r>
            <a:r>
              <a:rPr sz="2600" spc="-10" dirty="0">
                <a:latin typeface="Arial"/>
                <a:cs typeface="Arial"/>
              </a:rPr>
              <a:t>a</a:t>
            </a:r>
            <a:r>
              <a:rPr sz="2600" spc="10" dirty="0">
                <a:latin typeface="Arial"/>
                <a:cs typeface="Arial"/>
              </a:rPr>
              <a:t>l</a:t>
            </a:r>
            <a:r>
              <a:rPr sz="2600" spc="-10" dirty="0">
                <a:latin typeface="Arial"/>
                <a:cs typeface="Arial"/>
              </a:rPr>
              <a:t>u</a:t>
            </a:r>
            <a:r>
              <a:rPr sz="2600" spc="-5" dirty="0">
                <a:latin typeface="Arial"/>
                <a:cs typeface="Arial"/>
              </a:rPr>
              <a:t>e</a:t>
            </a:r>
            <a:r>
              <a:rPr sz="2600" dirty="0">
                <a:latin typeface="Arial"/>
                <a:cs typeface="Arial"/>
              </a:rPr>
              <a:t> </a:t>
            </a:r>
            <a:r>
              <a:rPr sz="2600" spc="-10" dirty="0">
                <a:latin typeface="Arial"/>
                <a:cs typeface="Arial"/>
              </a:rPr>
              <a:t>o</a:t>
            </a:r>
            <a:r>
              <a:rPr sz="2600" spc="-5" dirty="0">
                <a:latin typeface="Arial"/>
                <a:cs typeface="Arial"/>
              </a:rPr>
              <a:t>f </a:t>
            </a:r>
            <a:r>
              <a:rPr sz="2600" spc="-15" dirty="0">
                <a:latin typeface="Arial"/>
                <a:cs typeface="Arial"/>
              </a:rPr>
              <a:t>m</a:t>
            </a:r>
            <a:r>
              <a:rPr sz="2600" spc="5" dirty="0">
                <a:latin typeface="Arial"/>
                <a:cs typeface="Arial"/>
              </a:rPr>
              <a:t>o</a:t>
            </a:r>
            <a:r>
              <a:rPr sz="2600" spc="-10" dirty="0">
                <a:latin typeface="Arial"/>
                <a:cs typeface="Arial"/>
              </a:rPr>
              <a:t>n</a:t>
            </a:r>
            <a:r>
              <a:rPr sz="2600" spc="5" dirty="0">
                <a:latin typeface="Arial"/>
                <a:cs typeface="Arial"/>
              </a:rPr>
              <a:t>e</a:t>
            </a:r>
            <a:r>
              <a:rPr sz="2600" spc="-5" dirty="0">
                <a:latin typeface="Arial"/>
                <a:cs typeface="Arial"/>
              </a:rPr>
              <a:t>y</a:t>
            </a:r>
            <a:r>
              <a:rPr sz="2600" spc="10" dirty="0">
                <a:latin typeface="Arial"/>
                <a:cs typeface="Arial"/>
              </a:rPr>
              <a:t> </a:t>
            </a:r>
            <a:r>
              <a:rPr sz="2600" spc="-5" dirty="0">
                <a:latin typeface="Arial"/>
                <a:cs typeface="Arial"/>
              </a:rPr>
              <a:t>to </a:t>
            </a:r>
            <a:r>
              <a:rPr sz="2600" spc="-10" dirty="0">
                <a:latin typeface="Arial"/>
                <a:cs typeface="Arial"/>
              </a:rPr>
              <a:t>app</a:t>
            </a:r>
            <a:r>
              <a:rPr sz="2600" spc="-5" dirty="0">
                <a:latin typeface="Arial"/>
                <a:cs typeface="Arial"/>
              </a:rPr>
              <a:t>r</a:t>
            </a:r>
            <a:r>
              <a:rPr sz="2600" spc="-10" dirty="0">
                <a:latin typeface="Arial"/>
                <a:cs typeface="Arial"/>
              </a:rPr>
              <a:t>a</a:t>
            </a:r>
            <a:r>
              <a:rPr sz="2600" spc="-5" dirty="0">
                <a:latin typeface="Arial"/>
                <a:cs typeface="Arial"/>
              </a:rPr>
              <a:t>i</a:t>
            </a:r>
            <a:r>
              <a:rPr sz="2600" spc="-10" dirty="0">
                <a:latin typeface="Arial"/>
                <a:cs typeface="Arial"/>
              </a:rPr>
              <a:t>s</a:t>
            </a:r>
            <a:r>
              <a:rPr sz="2600" spc="-5" dirty="0">
                <a:latin typeface="Arial"/>
                <a:cs typeface="Arial"/>
              </a:rPr>
              <a:t>e</a:t>
            </a:r>
            <a:r>
              <a:rPr sz="2600" spc="5" dirty="0">
                <a:latin typeface="Arial"/>
                <a:cs typeface="Arial"/>
              </a:rPr>
              <a:t> </a:t>
            </a:r>
            <a:r>
              <a:rPr sz="2600" spc="-5" dirty="0">
                <a:latin typeface="Arial"/>
                <a:cs typeface="Arial"/>
              </a:rPr>
              <a:t>l</a:t>
            </a:r>
            <a:r>
              <a:rPr sz="2600" spc="-10" dirty="0">
                <a:latin typeface="Arial"/>
                <a:cs typeface="Arial"/>
              </a:rPr>
              <a:t>o</a:t>
            </a:r>
            <a:r>
              <a:rPr sz="2600" spc="5" dirty="0">
                <a:latin typeface="Arial"/>
                <a:cs typeface="Arial"/>
              </a:rPr>
              <a:t>n</a:t>
            </a:r>
            <a:r>
              <a:rPr sz="2600" dirty="0">
                <a:latin typeface="Arial"/>
                <a:cs typeface="Arial"/>
              </a:rPr>
              <a:t>g</a:t>
            </a:r>
            <a:r>
              <a:rPr sz="2600" spc="-5" dirty="0">
                <a:latin typeface="Arial"/>
                <a:cs typeface="Arial"/>
              </a:rPr>
              <a:t>-t</a:t>
            </a:r>
            <a:r>
              <a:rPr sz="2600" spc="-10" dirty="0">
                <a:latin typeface="Arial"/>
                <a:cs typeface="Arial"/>
              </a:rPr>
              <a:t>e</a:t>
            </a:r>
            <a:r>
              <a:rPr sz="2600" spc="-5" dirty="0">
                <a:latin typeface="Arial"/>
                <a:cs typeface="Arial"/>
              </a:rPr>
              <a:t>rm </a:t>
            </a:r>
            <a:r>
              <a:rPr sz="2600" spc="5" dirty="0">
                <a:latin typeface="Arial"/>
                <a:cs typeface="Arial"/>
              </a:rPr>
              <a:t>p</a:t>
            </a:r>
            <a:r>
              <a:rPr sz="2600" spc="-5" dirty="0">
                <a:latin typeface="Arial"/>
                <a:cs typeface="Arial"/>
              </a:rPr>
              <a:t>r</a:t>
            </a:r>
            <a:r>
              <a:rPr sz="2600" spc="-10" dirty="0">
                <a:latin typeface="Arial"/>
                <a:cs typeface="Arial"/>
              </a:rPr>
              <a:t>o</a:t>
            </a:r>
            <a:r>
              <a:rPr sz="2600" spc="-5" dirty="0">
                <a:latin typeface="Arial"/>
                <a:cs typeface="Arial"/>
              </a:rPr>
              <a:t>j</a:t>
            </a:r>
            <a:r>
              <a:rPr sz="2600" spc="-10" dirty="0">
                <a:latin typeface="Arial"/>
                <a:cs typeface="Arial"/>
              </a:rPr>
              <a:t>ec</a:t>
            </a:r>
            <a:r>
              <a:rPr sz="2600" spc="-5" dirty="0">
                <a:latin typeface="Arial"/>
                <a:cs typeface="Arial"/>
              </a:rPr>
              <a:t>ts</a:t>
            </a:r>
            <a:endParaRPr sz="2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16865">
              <a:lnSpc>
                <a:spcPct val="100000"/>
              </a:lnSpc>
            </a:pPr>
            <a:r>
              <a:rPr spc="-20" dirty="0"/>
              <a:t>De</a:t>
            </a:r>
            <a:r>
              <a:rPr dirty="0"/>
              <a:t>f</a:t>
            </a:r>
            <a:r>
              <a:rPr spc="-5" dirty="0"/>
              <a:t>i</a:t>
            </a:r>
            <a:r>
              <a:rPr spc="-15" dirty="0"/>
              <a:t>n</a:t>
            </a:r>
            <a:r>
              <a:rPr spc="-5" dirty="0"/>
              <a:t>i</a:t>
            </a:r>
            <a:r>
              <a:rPr spc="-10" dirty="0"/>
              <a:t>t</a:t>
            </a:r>
            <a:r>
              <a:rPr spc="-5" dirty="0"/>
              <a:t>io</a:t>
            </a:r>
            <a:r>
              <a:rPr spc="-15" dirty="0"/>
              <a:t>n</a:t>
            </a:r>
            <a:r>
              <a:rPr spc="-5" dirty="0"/>
              <a:t>s </a:t>
            </a:r>
            <a:r>
              <a:rPr spc="20" dirty="0"/>
              <a:t>(</a:t>
            </a:r>
            <a:r>
              <a:rPr spc="-5" dirty="0"/>
              <a:t>5)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530"/>
              </a:lnSpc>
            </a:pPr>
            <a:fld id="{81D60167-4931-47E6-BA6A-407CBD079E47}" type="slidenum">
              <a:rPr spc="-5" dirty="0"/>
              <a:t>9</a:t>
            </a:fld>
            <a:endParaRPr spc="-5" dirty="0"/>
          </a:p>
        </p:txBody>
      </p:sp>
      <p:sp>
        <p:nvSpPr>
          <p:cNvPr id="4" name="object 4"/>
          <p:cNvSpPr txBox="1"/>
          <p:nvPr/>
        </p:nvSpPr>
        <p:spPr>
          <a:xfrm>
            <a:off x="688340" y="1490797"/>
            <a:ext cx="7571105" cy="4138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75615" marR="18415" indent="-462915">
              <a:lnSpc>
                <a:spcPct val="131200"/>
              </a:lnSpc>
              <a:buFont typeface="Wingdings"/>
              <a:buChar char=""/>
              <a:tabLst>
                <a:tab pos="473075" algn="l"/>
              </a:tabLst>
            </a:pPr>
            <a:r>
              <a:rPr sz="2600" spc="10" dirty="0">
                <a:latin typeface="Arial"/>
                <a:cs typeface="Arial"/>
              </a:rPr>
              <a:t>I</a:t>
            </a:r>
            <a:r>
              <a:rPr sz="2600" spc="-10" dirty="0">
                <a:latin typeface="Arial"/>
                <a:cs typeface="Arial"/>
              </a:rPr>
              <a:t>n</a:t>
            </a:r>
            <a:r>
              <a:rPr sz="2600" spc="-5" dirty="0">
                <a:latin typeface="Arial"/>
                <a:cs typeface="Arial"/>
              </a:rPr>
              <a:t>t</a:t>
            </a:r>
            <a:r>
              <a:rPr sz="2600" spc="-10" dirty="0">
                <a:latin typeface="Arial"/>
                <a:cs typeface="Arial"/>
              </a:rPr>
              <a:t>e</a:t>
            </a:r>
            <a:r>
              <a:rPr sz="2600" spc="-5" dirty="0">
                <a:latin typeface="Arial"/>
                <a:cs typeface="Arial"/>
              </a:rPr>
              <a:t>r</a:t>
            </a:r>
            <a:r>
              <a:rPr sz="2600" spc="5" dirty="0">
                <a:latin typeface="Arial"/>
                <a:cs typeface="Arial"/>
              </a:rPr>
              <a:t>n</a:t>
            </a:r>
            <a:r>
              <a:rPr sz="2600" spc="-10" dirty="0">
                <a:latin typeface="Arial"/>
                <a:cs typeface="Arial"/>
              </a:rPr>
              <a:t>a</a:t>
            </a:r>
            <a:r>
              <a:rPr sz="2600" spc="-5" dirty="0">
                <a:latin typeface="Arial"/>
                <a:cs typeface="Arial"/>
              </a:rPr>
              <a:t>l</a:t>
            </a:r>
            <a:r>
              <a:rPr sz="2600" spc="-15" dirty="0">
                <a:latin typeface="Arial"/>
                <a:cs typeface="Arial"/>
              </a:rPr>
              <a:t> </a:t>
            </a:r>
            <a:r>
              <a:rPr sz="2600" spc="0" dirty="0">
                <a:latin typeface="Arial"/>
                <a:cs typeface="Arial"/>
              </a:rPr>
              <a:t>R</a:t>
            </a:r>
            <a:r>
              <a:rPr sz="2600" spc="-10" dirty="0">
                <a:latin typeface="Arial"/>
                <a:cs typeface="Arial"/>
              </a:rPr>
              <a:t>a</a:t>
            </a:r>
            <a:r>
              <a:rPr sz="2600" spc="-5" dirty="0">
                <a:latin typeface="Arial"/>
                <a:cs typeface="Arial"/>
              </a:rPr>
              <a:t>te</a:t>
            </a:r>
            <a:r>
              <a:rPr sz="2600" dirty="0">
                <a:latin typeface="Arial"/>
                <a:cs typeface="Arial"/>
              </a:rPr>
              <a:t> </a:t>
            </a:r>
            <a:r>
              <a:rPr sz="2600" spc="-10" dirty="0">
                <a:latin typeface="Arial"/>
                <a:cs typeface="Arial"/>
              </a:rPr>
              <a:t>o</a:t>
            </a:r>
            <a:r>
              <a:rPr sz="2600" spc="-5" dirty="0">
                <a:latin typeface="Arial"/>
                <a:cs typeface="Arial"/>
              </a:rPr>
              <a:t>f </a:t>
            </a:r>
            <a:r>
              <a:rPr sz="2600" spc="0" dirty="0">
                <a:latin typeface="Arial"/>
                <a:cs typeface="Arial"/>
              </a:rPr>
              <a:t>R</a:t>
            </a:r>
            <a:r>
              <a:rPr sz="2600" spc="-10" dirty="0">
                <a:latin typeface="Arial"/>
                <a:cs typeface="Arial"/>
              </a:rPr>
              <a:t>e</a:t>
            </a:r>
            <a:r>
              <a:rPr sz="2600" spc="-5" dirty="0">
                <a:latin typeface="Arial"/>
                <a:cs typeface="Arial"/>
              </a:rPr>
              <a:t>t</a:t>
            </a:r>
            <a:r>
              <a:rPr sz="2600" spc="-10" dirty="0">
                <a:latin typeface="Arial"/>
                <a:cs typeface="Arial"/>
              </a:rPr>
              <a:t>u</a:t>
            </a:r>
            <a:r>
              <a:rPr sz="2600" spc="-5" dirty="0">
                <a:latin typeface="Arial"/>
                <a:cs typeface="Arial"/>
              </a:rPr>
              <a:t>r</a:t>
            </a:r>
            <a:r>
              <a:rPr sz="2600" spc="-10" dirty="0">
                <a:latin typeface="Arial"/>
                <a:cs typeface="Arial"/>
              </a:rPr>
              <a:t>n</a:t>
            </a:r>
            <a:r>
              <a:rPr sz="2600" spc="-5" dirty="0">
                <a:latin typeface="Arial"/>
                <a:cs typeface="Arial"/>
              </a:rPr>
              <a:t>:</a:t>
            </a:r>
            <a:r>
              <a:rPr sz="2600" spc="-20" dirty="0">
                <a:latin typeface="Arial"/>
                <a:cs typeface="Arial"/>
              </a:rPr>
              <a:t> </a:t>
            </a:r>
            <a:r>
              <a:rPr sz="2600" spc="10" dirty="0">
                <a:latin typeface="Arial"/>
                <a:cs typeface="Arial"/>
              </a:rPr>
              <a:t>i</a:t>
            </a:r>
            <a:r>
              <a:rPr sz="2600" spc="-10" dirty="0">
                <a:latin typeface="Arial"/>
                <a:cs typeface="Arial"/>
              </a:rPr>
              <a:t>n</a:t>
            </a:r>
            <a:r>
              <a:rPr sz="2600" spc="-5" dirty="0">
                <a:latin typeface="Arial"/>
                <a:cs typeface="Arial"/>
              </a:rPr>
              <a:t>t</a:t>
            </a:r>
            <a:r>
              <a:rPr sz="2600" spc="-10" dirty="0">
                <a:latin typeface="Arial"/>
                <a:cs typeface="Arial"/>
              </a:rPr>
              <a:t>e</a:t>
            </a:r>
            <a:r>
              <a:rPr sz="2600" spc="-5" dirty="0">
                <a:latin typeface="Arial"/>
                <a:cs typeface="Arial"/>
              </a:rPr>
              <a:t>r</a:t>
            </a:r>
            <a:r>
              <a:rPr sz="2600" spc="-10" dirty="0">
                <a:latin typeface="Arial"/>
                <a:cs typeface="Arial"/>
              </a:rPr>
              <a:t>es</a:t>
            </a:r>
            <a:r>
              <a:rPr sz="2600" spc="-5" dirty="0">
                <a:latin typeface="Arial"/>
                <a:cs typeface="Arial"/>
              </a:rPr>
              <a:t>t</a:t>
            </a:r>
            <a:r>
              <a:rPr sz="2600" spc="5" dirty="0">
                <a:latin typeface="Arial"/>
                <a:cs typeface="Arial"/>
              </a:rPr>
              <a:t> </a:t>
            </a:r>
            <a:r>
              <a:rPr sz="2600" spc="10" dirty="0">
                <a:latin typeface="Arial"/>
                <a:cs typeface="Arial"/>
              </a:rPr>
              <a:t>r</a:t>
            </a:r>
            <a:r>
              <a:rPr sz="2600" spc="-10" dirty="0">
                <a:latin typeface="Arial"/>
                <a:cs typeface="Arial"/>
              </a:rPr>
              <a:t>a</a:t>
            </a:r>
            <a:r>
              <a:rPr sz="2600" spc="-5" dirty="0">
                <a:latin typeface="Arial"/>
                <a:cs typeface="Arial"/>
              </a:rPr>
              <a:t>te</a:t>
            </a:r>
            <a:r>
              <a:rPr sz="2600" dirty="0">
                <a:latin typeface="Arial"/>
                <a:cs typeface="Arial"/>
              </a:rPr>
              <a:t> </a:t>
            </a:r>
            <a:r>
              <a:rPr sz="2600" spc="-5" dirty="0">
                <a:latin typeface="Arial"/>
                <a:cs typeface="Arial"/>
              </a:rPr>
              <a:t>r</a:t>
            </a:r>
            <a:r>
              <a:rPr sz="2600" spc="5" dirty="0">
                <a:latin typeface="Arial"/>
                <a:cs typeface="Arial"/>
              </a:rPr>
              <a:t>e</a:t>
            </a:r>
            <a:r>
              <a:rPr sz="2600" spc="-10" dirty="0">
                <a:latin typeface="Arial"/>
                <a:cs typeface="Arial"/>
              </a:rPr>
              <a:t>ce</a:t>
            </a:r>
            <a:r>
              <a:rPr sz="2600" spc="10" dirty="0">
                <a:latin typeface="Arial"/>
                <a:cs typeface="Arial"/>
              </a:rPr>
              <a:t>i</a:t>
            </a:r>
            <a:r>
              <a:rPr sz="2600" spc="-35" dirty="0">
                <a:latin typeface="Arial"/>
                <a:cs typeface="Arial"/>
              </a:rPr>
              <a:t>v</a:t>
            </a:r>
            <a:r>
              <a:rPr sz="2600" spc="-10" dirty="0">
                <a:latin typeface="Arial"/>
                <a:cs typeface="Arial"/>
              </a:rPr>
              <a:t>e</a:t>
            </a:r>
            <a:r>
              <a:rPr sz="2600" spc="-5" dirty="0">
                <a:latin typeface="Arial"/>
                <a:cs typeface="Arial"/>
              </a:rPr>
              <a:t>d</a:t>
            </a:r>
            <a:r>
              <a:rPr sz="2600" spc="-15" dirty="0">
                <a:latin typeface="Arial"/>
                <a:cs typeface="Arial"/>
              </a:rPr>
              <a:t> </a:t>
            </a:r>
            <a:r>
              <a:rPr sz="2600" spc="-5" dirty="0">
                <a:latin typeface="Arial"/>
                <a:cs typeface="Arial"/>
              </a:rPr>
              <a:t>f</a:t>
            </a:r>
            <a:r>
              <a:rPr sz="2600" spc="-10" dirty="0">
                <a:latin typeface="Arial"/>
                <a:cs typeface="Arial"/>
              </a:rPr>
              <a:t>o</a:t>
            </a:r>
            <a:r>
              <a:rPr sz="2600" spc="-5" dirty="0">
                <a:latin typeface="Arial"/>
                <a:cs typeface="Arial"/>
              </a:rPr>
              <a:t>r </a:t>
            </a:r>
            <a:r>
              <a:rPr sz="2600" spc="-10" dirty="0">
                <a:latin typeface="Arial"/>
                <a:cs typeface="Arial"/>
              </a:rPr>
              <a:t>a</a:t>
            </a:r>
            <a:r>
              <a:rPr sz="2600" spc="-5" dirty="0">
                <a:latin typeface="Arial"/>
                <a:cs typeface="Arial"/>
              </a:rPr>
              <a:t>n i</a:t>
            </a:r>
            <a:r>
              <a:rPr sz="2600" spc="5" dirty="0">
                <a:latin typeface="Arial"/>
                <a:cs typeface="Arial"/>
              </a:rPr>
              <a:t>n</a:t>
            </a:r>
            <a:r>
              <a:rPr sz="2600" spc="-35" dirty="0">
                <a:latin typeface="Arial"/>
                <a:cs typeface="Arial"/>
              </a:rPr>
              <a:t>v</a:t>
            </a:r>
            <a:r>
              <a:rPr sz="2600" spc="-10" dirty="0">
                <a:latin typeface="Arial"/>
                <a:cs typeface="Arial"/>
              </a:rPr>
              <a:t>e</a:t>
            </a:r>
            <a:r>
              <a:rPr sz="2600" spc="5" dirty="0">
                <a:latin typeface="Arial"/>
                <a:cs typeface="Arial"/>
              </a:rPr>
              <a:t>s</a:t>
            </a:r>
            <a:r>
              <a:rPr sz="2600" spc="-5" dirty="0">
                <a:latin typeface="Arial"/>
                <a:cs typeface="Arial"/>
              </a:rPr>
              <a:t>t</a:t>
            </a:r>
            <a:r>
              <a:rPr sz="2600" spc="-15" dirty="0">
                <a:latin typeface="Arial"/>
                <a:cs typeface="Arial"/>
              </a:rPr>
              <a:t>m</a:t>
            </a:r>
            <a:r>
              <a:rPr sz="2600" spc="-10" dirty="0">
                <a:latin typeface="Arial"/>
                <a:cs typeface="Arial"/>
              </a:rPr>
              <a:t>en</a:t>
            </a:r>
            <a:r>
              <a:rPr sz="2600" spc="-5" dirty="0">
                <a:latin typeface="Arial"/>
                <a:cs typeface="Arial"/>
              </a:rPr>
              <a:t>t</a:t>
            </a:r>
            <a:r>
              <a:rPr sz="2600" spc="-10" dirty="0">
                <a:latin typeface="Arial"/>
                <a:cs typeface="Arial"/>
              </a:rPr>
              <a:t> c</a:t>
            </a:r>
            <a:r>
              <a:rPr sz="2600" spc="5" dirty="0">
                <a:latin typeface="Arial"/>
                <a:cs typeface="Arial"/>
              </a:rPr>
              <a:t>o</a:t>
            </a:r>
            <a:r>
              <a:rPr sz="2600" spc="-10" dirty="0">
                <a:latin typeface="Arial"/>
                <a:cs typeface="Arial"/>
              </a:rPr>
              <a:t>ns</a:t>
            </a:r>
            <a:r>
              <a:rPr sz="2600" spc="-5" dirty="0">
                <a:latin typeface="Arial"/>
                <a:cs typeface="Arial"/>
              </a:rPr>
              <a:t>i</a:t>
            </a:r>
            <a:r>
              <a:rPr sz="2600" spc="5" dirty="0">
                <a:latin typeface="Arial"/>
                <a:cs typeface="Arial"/>
              </a:rPr>
              <a:t>s</a:t>
            </a:r>
            <a:r>
              <a:rPr sz="2600" spc="-5" dirty="0">
                <a:latin typeface="Arial"/>
                <a:cs typeface="Arial"/>
              </a:rPr>
              <a:t>ti</a:t>
            </a:r>
            <a:r>
              <a:rPr sz="2600" spc="-10" dirty="0">
                <a:latin typeface="Arial"/>
                <a:cs typeface="Arial"/>
              </a:rPr>
              <a:t>n</a:t>
            </a:r>
            <a:r>
              <a:rPr sz="2600" spc="-5" dirty="0">
                <a:latin typeface="Arial"/>
                <a:cs typeface="Arial"/>
              </a:rPr>
              <a:t>g</a:t>
            </a:r>
            <a:r>
              <a:rPr sz="2600" spc="-10" dirty="0">
                <a:latin typeface="Arial"/>
                <a:cs typeface="Arial"/>
              </a:rPr>
              <a:t> o</a:t>
            </a:r>
            <a:r>
              <a:rPr sz="2600" spc="-5" dirty="0">
                <a:latin typeface="Arial"/>
                <a:cs typeface="Arial"/>
              </a:rPr>
              <a:t>f </a:t>
            </a:r>
            <a:r>
              <a:rPr sz="2600" spc="5" dirty="0">
                <a:latin typeface="Arial"/>
                <a:cs typeface="Arial"/>
              </a:rPr>
              <a:t>pa</a:t>
            </a:r>
            <a:r>
              <a:rPr sz="2600" spc="-35" dirty="0">
                <a:latin typeface="Arial"/>
                <a:cs typeface="Arial"/>
              </a:rPr>
              <a:t>y</a:t>
            </a:r>
            <a:r>
              <a:rPr sz="2600" spc="-15" dirty="0">
                <a:latin typeface="Arial"/>
                <a:cs typeface="Arial"/>
              </a:rPr>
              <a:t>m</a:t>
            </a:r>
            <a:r>
              <a:rPr sz="2600" spc="5" dirty="0">
                <a:latin typeface="Arial"/>
                <a:cs typeface="Arial"/>
              </a:rPr>
              <a:t>e</a:t>
            </a:r>
            <a:r>
              <a:rPr sz="2600" spc="-10" dirty="0">
                <a:latin typeface="Arial"/>
                <a:cs typeface="Arial"/>
              </a:rPr>
              <a:t>n</a:t>
            </a:r>
            <a:r>
              <a:rPr sz="2600" spc="-5" dirty="0">
                <a:latin typeface="Arial"/>
                <a:cs typeface="Arial"/>
              </a:rPr>
              <a:t>ts</a:t>
            </a:r>
            <a:r>
              <a:rPr sz="2600" spc="-10" dirty="0">
                <a:latin typeface="Arial"/>
                <a:cs typeface="Arial"/>
              </a:rPr>
              <a:t> an</a:t>
            </a:r>
            <a:r>
              <a:rPr sz="2600" spc="-5" dirty="0">
                <a:latin typeface="Arial"/>
                <a:cs typeface="Arial"/>
              </a:rPr>
              <a:t>d i</a:t>
            </a:r>
            <a:r>
              <a:rPr sz="2600" spc="-10" dirty="0">
                <a:latin typeface="Arial"/>
                <a:cs typeface="Arial"/>
              </a:rPr>
              <a:t>nco</a:t>
            </a:r>
            <a:r>
              <a:rPr sz="2600" spc="-15" dirty="0">
                <a:latin typeface="Arial"/>
                <a:cs typeface="Arial"/>
              </a:rPr>
              <a:t>m</a:t>
            </a:r>
            <a:r>
              <a:rPr sz="2600" spc="-5" dirty="0">
                <a:latin typeface="Arial"/>
                <a:cs typeface="Arial"/>
              </a:rPr>
              <a:t>e</a:t>
            </a:r>
            <a:r>
              <a:rPr sz="2600" spc="-20" dirty="0">
                <a:latin typeface="Arial"/>
                <a:cs typeface="Arial"/>
              </a:rPr>
              <a:t> </a:t>
            </a:r>
            <a:r>
              <a:rPr sz="2600" spc="-5" dirty="0">
                <a:latin typeface="Arial"/>
                <a:cs typeface="Arial"/>
              </a:rPr>
              <a:t>t</a:t>
            </a:r>
            <a:r>
              <a:rPr sz="2600" spc="5" dirty="0">
                <a:latin typeface="Arial"/>
                <a:cs typeface="Arial"/>
              </a:rPr>
              <a:t>h</a:t>
            </a:r>
            <a:r>
              <a:rPr sz="2600" spc="-10" dirty="0">
                <a:latin typeface="Arial"/>
                <a:cs typeface="Arial"/>
              </a:rPr>
              <a:t>a</a:t>
            </a:r>
            <a:r>
              <a:rPr sz="2600" spc="-5" dirty="0">
                <a:latin typeface="Arial"/>
                <a:cs typeface="Arial"/>
              </a:rPr>
              <a:t>t</a:t>
            </a:r>
            <a:r>
              <a:rPr sz="2600" dirty="0">
                <a:latin typeface="Arial"/>
                <a:cs typeface="Arial"/>
              </a:rPr>
              <a:t> </a:t>
            </a:r>
            <a:r>
              <a:rPr sz="2600" spc="-10" dirty="0">
                <a:latin typeface="Arial"/>
                <a:cs typeface="Arial"/>
              </a:rPr>
              <a:t>oc</a:t>
            </a:r>
            <a:r>
              <a:rPr sz="2600" spc="5" dirty="0">
                <a:latin typeface="Arial"/>
                <a:cs typeface="Arial"/>
              </a:rPr>
              <a:t>c</a:t>
            </a:r>
            <a:r>
              <a:rPr sz="2600" spc="-10" dirty="0">
                <a:latin typeface="Arial"/>
                <a:cs typeface="Arial"/>
              </a:rPr>
              <a:t>u</a:t>
            </a:r>
            <a:r>
              <a:rPr sz="2600" spc="-5" dirty="0">
                <a:latin typeface="Arial"/>
                <a:cs typeface="Arial"/>
              </a:rPr>
              <a:t>r</a:t>
            </a:r>
            <a:r>
              <a:rPr sz="2600" spc="-15" dirty="0">
                <a:latin typeface="Arial"/>
                <a:cs typeface="Arial"/>
              </a:rPr>
              <a:t> </a:t>
            </a:r>
            <a:r>
              <a:rPr sz="2600" spc="-10" dirty="0">
                <a:latin typeface="Arial"/>
                <a:cs typeface="Arial"/>
              </a:rPr>
              <a:t>a</a:t>
            </a:r>
            <a:r>
              <a:rPr sz="2600" spc="-5" dirty="0">
                <a:latin typeface="Arial"/>
                <a:cs typeface="Arial"/>
              </a:rPr>
              <a:t>t</a:t>
            </a:r>
            <a:r>
              <a:rPr sz="2600" spc="20" dirty="0">
                <a:latin typeface="Arial"/>
                <a:cs typeface="Arial"/>
              </a:rPr>
              <a:t> </a:t>
            </a:r>
            <a:r>
              <a:rPr sz="2600" spc="-5" dirty="0">
                <a:latin typeface="Arial"/>
                <a:cs typeface="Arial"/>
              </a:rPr>
              <a:t>r</a:t>
            </a:r>
            <a:r>
              <a:rPr sz="2600" spc="-10" dirty="0">
                <a:latin typeface="Arial"/>
                <a:cs typeface="Arial"/>
              </a:rPr>
              <a:t>egu</a:t>
            </a:r>
            <a:r>
              <a:rPr sz="2600" spc="-5" dirty="0">
                <a:latin typeface="Arial"/>
                <a:cs typeface="Arial"/>
              </a:rPr>
              <a:t>l</a:t>
            </a:r>
            <a:r>
              <a:rPr sz="2600" spc="-10" dirty="0">
                <a:latin typeface="Arial"/>
                <a:cs typeface="Arial"/>
              </a:rPr>
              <a:t>a</a:t>
            </a:r>
            <a:r>
              <a:rPr sz="2600" spc="-5" dirty="0">
                <a:latin typeface="Arial"/>
                <a:cs typeface="Arial"/>
              </a:rPr>
              <a:t>r</a:t>
            </a:r>
            <a:r>
              <a:rPr sz="2600" spc="-20" dirty="0">
                <a:latin typeface="Arial"/>
                <a:cs typeface="Arial"/>
              </a:rPr>
              <a:t> </a:t>
            </a:r>
            <a:r>
              <a:rPr sz="2600" spc="5" dirty="0">
                <a:latin typeface="Arial"/>
                <a:cs typeface="Arial"/>
              </a:rPr>
              <a:t>p</a:t>
            </a:r>
            <a:r>
              <a:rPr sz="2600" spc="-10" dirty="0">
                <a:latin typeface="Arial"/>
                <a:cs typeface="Arial"/>
              </a:rPr>
              <a:t>e</a:t>
            </a:r>
            <a:r>
              <a:rPr sz="2600" spc="-5" dirty="0">
                <a:latin typeface="Arial"/>
                <a:cs typeface="Arial"/>
              </a:rPr>
              <a:t>ri</a:t>
            </a:r>
            <a:r>
              <a:rPr sz="2600" spc="-10" dirty="0">
                <a:latin typeface="Arial"/>
                <a:cs typeface="Arial"/>
              </a:rPr>
              <a:t>od</a:t>
            </a:r>
            <a:r>
              <a:rPr sz="2600" spc="-5" dirty="0">
                <a:latin typeface="Arial"/>
                <a:cs typeface="Arial"/>
              </a:rPr>
              <a:t>s</a:t>
            </a:r>
            <a:endParaRPr sz="2600">
              <a:latin typeface="Arial"/>
              <a:cs typeface="Arial"/>
            </a:endParaRPr>
          </a:p>
          <a:p>
            <a:pPr marL="475615" indent="-462915">
              <a:lnSpc>
                <a:spcPct val="100000"/>
              </a:lnSpc>
              <a:spcBef>
                <a:spcPts val="720"/>
              </a:spcBef>
              <a:buFont typeface="Wingdings"/>
              <a:buChar char=""/>
              <a:tabLst>
                <a:tab pos="476250" algn="l"/>
              </a:tabLst>
            </a:pPr>
            <a:r>
              <a:rPr sz="2600" spc="-20" dirty="0">
                <a:latin typeface="Arial"/>
                <a:cs typeface="Arial"/>
              </a:rPr>
              <a:t>O</a:t>
            </a:r>
            <a:r>
              <a:rPr sz="2600" spc="-10" dirty="0">
                <a:latin typeface="Arial"/>
                <a:cs typeface="Arial"/>
              </a:rPr>
              <a:t>ppo</a:t>
            </a:r>
            <a:r>
              <a:rPr sz="2600" spc="-5" dirty="0">
                <a:latin typeface="Arial"/>
                <a:cs typeface="Arial"/>
              </a:rPr>
              <a:t>r</a:t>
            </a:r>
            <a:r>
              <a:rPr sz="2600" spc="10" dirty="0">
                <a:latin typeface="Arial"/>
                <a:cs typeface="Arial"/>
              </a:rPr>
              <a:t>t</a:t>
            </a:r>
            <a:r>
              <a:rPr sz="2600" spc="-10" dirty="0">
                <a:latin typeface="Arial"/>
                <a:cs typeface="Arial"/>
              </a:rPr>
              <a:t>un</a:t>
            </a:r>
            <a:r>
              <a:rPr sz="2600" spc="-5" dirty="0">
                <a:latin typeface="Arial"/>
                <a:cs typeface="Arial"/>
              </a:rPr>
              <a:t>i</a:t>
            </a:r>
            <a:r>
              <a:rPr sz="2600" spc="10" dirty="0">
                <a:latin typeface="Arial"/>
                <a:cs typeface="Arial"/>
              </a:rPr>
              <a:t>t</a:t>
            </a:r>
            <a:r>
              <a:rPr sz="2600" spc="-5" dirty="0">
                <a:latin typeface="Arial"/>
                <a:cs typeface="Arial"/>
              </a:rPr>
              <a:t>y</a:t>
            </a:r>
            <a:r>
              <a:rPr sz="2600" spc="-10" dirty="0">
                <a:latin typeface="Arial"/>
                <a:cs typeface="Arial"/>
              </a:rPr>
              <a:t> </a:t>
            </a:r>
            <a:r>
              <a:rPr sz="2600" spc="-15" dirty="0">
                <a:latin typeface="Arial"/>
                <a:cs typeface="Arial"/>
              </a:rPr>
              <a:t>C</a:t>
            </a:r>
            <a:r>
              <a:rPr sz="2600" spc="-10" dirty="0">
                <a:latin typeface="Arial"/>
                <a:cs typeface="Arial"/>
              </a:rPr>
              <a:t>os</a:t>
            </a:r>
            <a:r>
              <a:rPr sz="2600" spc="-5" dirty="0">
                <a:latin typeface="Arial"/>
                <a:cs typeface="Arial"/>
              </a:rPr>
              <a:t>t:</a:t>
            </a:r>
            <a:r>
              <a:rPr sz="2600" spc="-25" dirty="0">
                <a:latin typeface="Arial"/>
                <a:cs typeface="Arial"/>
              </a:rPr>
              <a:t> </a:t>
            </a:r>
            <a:r>
              <a:rPr sz="2600" spc="5" dirty="0">
                <a:latin typeface="Arial"/>
                <a:cs typeface="Arial"/>
              </a:rPr>
              <a:t>T</a:t>
            </a:r>
            <a:r>
              <a:rPr sz="2600" spc="-10" dirty="0">
                <a:latin typeface="Arial"/>
                <a:cs typeface="Arial"/>
              </a:rPr>
              <a:t>h</a:t>
            </a:r>
            <a:r>
              <a:rPr sz="2600" spc="-5" dirty="0">
                <a:latin typeface="Arial"/>
                <a:cs typeface="Arial"/>
              </a:rPr>
              <a:t>e</a:t>
            </a:r>
            <a:r>
              <a:rPr sz="2600" spc="-25" dirty="0">
                <a:latin typeface="Arial"/>
                <a:cs typeface="Arial"/>
              </a:rPr>
              <a:t> </a:t>
            </a:r>
            <a:r>
              <a:rPr sz="2600" spc="-10" dirty="0">
                <a:latin typeface="Arial"/>
                <a:cs typeface="Arial"/>
              </a:rPr>
              <a:t>cos</a:t>
            </a:r>
            <a:r>
              <a:rPr sz="2600" spc="-5" dirty="0">
                <a:latin typeface="Arial"/>
                <a:cs typeface="Arial"/>
              </a:rPr>
              <a:t>t</a:t>
            </a:r>
            <a:r>
              <a:rPr sz="2600" dirty="0">
                <a:latin typeface="Arial"/>
                <a:cs typeface="Arial"/>
              </a:rPr>
              <a:t> </a:t>
            </a:r>
            <a:r>
              <a:rPr sz="2600" spc="-10" dirty="0">
                <a:latin typeface="Arial"/>
                <a:cs typeface="Arial"/>
              </a:rPr>
              <a:t>g</a:t>
            </a:r>
            <a:r>
              <a:rPr sz="2600" spc="10" dirty="0">
                <a:latin typeface="Arial"/>
                <a:cs typeface="Arial"/>
              </a:rPr>
              <a:t>i</a:t>
            </a:r>
            <a:r>
              <a:rPr sz="2600" spc="-35" dirty="0">
                <a:latin typeface="Arial"/>
                <a:cs typeface="Arial"/>
              </a:rPr>
              <a:t>v</a:t>
            </a:r>
            <a:r>
              <a:rPr sz="2600" spc="-10" dirty="0">
                <a:latin typeface="Arial"/>
                <a:cs typeface="Arial"/>
              </a:rPr>
              <a:t>e</a:t>
            </a:r>
            <a:r>
              <a:rPr sz="2600" spc="-5" dirty="0">
                <a:latin typeface="Arial"/>
                <a:cs typeface="Arial"/>
              </a:rPr>
              <a:t>n</a:t>
            </a:r>
            <a:r>
              <a:rPr sz="2600" dirty="0">
                <a:latin typeface="Arial"/>
                <a:cs typeface="Arial"/>
              </a:rPr>
              <a:t> </a:t>
            </a:r>
            <a:r>
              <a:rPr sz="2600" spc="-10" dirty="0">
                <a:latin typeface="Arial"/>
                <a:cs typeface="Arial"/>
              </a:rPr>
              <a:t>u</a:t>
            </a:r>
            <a:r>
              <a:rPr sz="2600" spc="-5" dirty="0">
                <a:latin typeface="Arial"/>
                <a:cs typeface="Arial"/>
              </a:rPr>
              <a:t>p</a:t>
            </a:r>
            <a:r>
              <a:rPr sz="2600" spc="20" dirty="0">
                <a:latin typeface="Arial"/>
                <a:cs typeface="Arial"/>
              </a:rPr>
              <a:t> </a:t>
            </a:r>
            <a:r>
              <a:rPr sz="2600" spc="5" dirty="0">
                <a:latin typeface="Arial"/>
                <a:cs typeface="Arial"/>
              </a:rPr>
              <a:t>b</a:t>
            </a:r>
            <a:r>
              <a:rPr sz="2600" spc="-5" dirty="0">
                <a:latin typeface="Arial"/>
                <a:cs typeface="Arial"/>
              </a:rPr>
              <a:t>y</a:t>
            </a:r>
            <a:r>
              <a:rPr sz="2600" spc="-25" dirty="0">
                <a:latin typeface="Arial"/>
                <a:cs typeface="Arial"/>
              </a:rPr>
              <a:t> </a:t>
            </a:r>
            <a:r>
              <a:rPr sz="2600" spc="-10" dirty="0">
                <a:latin typeface="Arial"/>
                <a:cs typeface="Arial"/>
              </a:rPr>
              <a:t>se</a:t>
            </a:r>
            <a:r>
              <a:rPr sz="2600" spc="10" dirty="0">
                <a:latin typeface="Arial"/>
                <a:cs typeface="Arial"/>
              </a:rPr>
              <a:t>l</a:t>
            </a:r>
            <a:r>
              <a:rPr sz="2600" spc="-10" dirty="0">
                <a:latin typeface="Arial"/>
                <a:cs typeface="Arial"/>
              </a:rPr>
              <a:t>ec</a:t>
            </a:r>
            <a:r>
              <a:rPr sz="2600" spc="-5" dirty="0">
                <a:latin typeface="Arial"/>
                <a:cs typeface="Arial"/>
              </a:rPr>
              <a:t>ti</a:t>
            </a:r>
            <a:r>
              <a:rPr sz="2600" spc="-10" dirty="0">
                <a:latin typeface="Arial"/>
                <a:cs typeface="Arial"/>
              </a:rPr>
              <a:t>n</a:t>
            </a:r>
            <a:r>
              <a:rPr sz="2600" spc="-5" dirty="0">
                <a:latin typeface="Arial"/>
                <a:cs typeface="Arial"/>
              </a:rPr>
              <a:t>g</a:t>
            </a:r>
            <a:endParaRPr sz="2600">
              <a:latin typeface="Arial"/>
              <a:cs typeface="Arial"/>
            </a:endParaRPr>
          </a:p>
          <a:p>
            <a:pPr marL="475615">
              <a:lnSpc>
                <a:spcPct val="100000"/>
              </a:lnSpc>
              <a:spcBef>
                <a:spcPts val="1150"/>
              </a:spcBef>
            </a:pPr>
            <a:r>
              <a:rPr sz="2600" spc="-10" dirty="0">
                <a:latin typeface="Arial"/>
                <a:cs typeface="Arial"/>
              </a:rPr>
              <a:t>on</a:t>
            </a:r>
            <a:r>
              <a:rPr sz="2600" spc="-5" dirty="0">
                <a:latin typeface="Arial"/>
                <a:cs typeface="Arial"/>
              </a:rPr>
              <a:t>e </a:t>
            </a:r>
            <a:r>
              <a:rPr sz="2600" spc="-10" dirty="0">
                <a:latin typeface="Arial"/>
                <a:cs typeface="Arial"/>
              </a:rPr>
              <a:t>p</a:t>
            </a:r>
            <a:r>
              <a:rPr sz="2600" spc="-5" dirty="0">
                <a:latin typeface="Arial"/>
                <a:cs typeface="Arial"/>
              </a:rPr>
              <a:t>r</a:t>
            </a:r>
            <a:r>
              <a:rPr sz="2600" spc="-10" dirty="0">
                <a:latin typeface="Arial"/>
                <a:cs typeface="Arial"/>
              </a:rPr>
              <a:t>o</a:t>
            </a:r>
            <a:r>
              <a:rPr sz="2600" spc="-5" dirty="0">
                <a:latin typeface="Arial"/>
                <a:cs typeface="Arial"/>
              </a:rPr>
              <a:t>j</a:t>
            </a:r>
            <a:r>
              <a:rPr sz="2600" spc="5" dirty="0">
                <a:latin typeface="Arial"/>
                <a:cs typeface="Arial"/>
              </a:rPr>
              <a:t>e</a:t>
            </a:r>
            <a:r>
              <a:rPr sz="2600" spc="-10" dirty="0">
                <a:latin typeface="Arial"/>
                <a:cs typeface="Arial"/>
              </a:rPr>
              <a:t>c</a:t>
            </a:r>
            <a:r>
              <a:rPr sz="2600" spc="-5" dirty="0">
                <a:latin typeface="Arial"/>
                <a:cs typeface="Arial"/>
              </a:rPr>
              <a:t>t</a:t>
            </a:r>
            <a:r>
              <a:rPr sz="2600" spc="-20" dirty="0">
                <a:latin typeface="Arial"/>
                <a:cs typeface="Arial"/>
              </a:rPr>
              <a:t> </a:t>
            </a:r>
            <a:r>
              <a:rPr sz="2600" spc="5" dirty="0">
                <a:latin typeface="Arial"/>
                <a:cs typeface="Arial"/>
              </a:rPr>
              <a:t>o</a:t>
            </a:r>
            <a:r>
              <a:rPr sz="2600" spc="-35" dirty="0">
                <a:latin typeface="Arial"/>
                <a:cs typeface="Arial"/>
              </a:rPr>
              <a:t>v</a:t>
            </a:r>
            <a:r>
              <a:rPr sz="2600" spc="5" dirty="0">
                <a:latin typeface="Arial"/>
                <a:cs typeface="Arial"/>
              </a:rPr>
              <a:t>e</a:t>
            </a:r>
            <a:r>
              <a:rPr sz="2600" spc="-5" dirty="0">
                <a:latin typeface="Arial"/>
                <a:cs typeface="Arial"/>
              </a:rPr>
              <a:t>r</a:t>
            </a:r>
            <a:r>
              <a:rPr sz="2600" spc="5" dirty="0">
                <a:latin typeface="Arial"/>
                <a:cs typeface="Arial"/>
              </a:rPr>
              <a:t> </a:t>
            </a:r>
            <a:r>
              <a:rPr sz="2600" spc="-35" dirty="0">
                <a:latin typeface="Arial"/>
                <a:cs typeface="Arial"/>
              </a:rPr>
              <a:t>a</a:t>
            </a:r>
            <a:r>
              <a:rPr sz="2600" spc="-10" dirty="0">
                <a:latin typeface="Arial"/>
                <a:cs typeface="Arial"/>
              </a:rPr>
              <a:t>n</a:t>
            </a:r>
            <a:r>
              <a:rPr sz="2600" spc="-35" dirty="0">
                <a:latin typeface="Arial"/>
                <a:cs typeface="Arial"/>
              </a:rPr>
              <a:t>o</a:t>
            </a:r>
            <a:r>
              <a:rPr sz="2600" spc="-5" dirty="0">
                <a:latin typeface="Arial"/>
                <a:cs typeface="Arial"/>
              </a:rPr>
              <a:t>t</a:t>
            </a:r>
            <a:r>
              <a:rPr sz="2600" spc="-35" dirty="0">
                <a:latin typeface="Arial"/>
                <a:cs typeface="Arial"/>
              </a:rPr>
              <a:t>he</a:t>
            </a:r>
            <a:r>
              <a:rPr sz="2600" spc="-175" dirty="0">
                <a:latin typeface="Arial"/>
                <a:cs typeface="Arial"/>
              </a:rPr>
              <a:t>r</a:t>
            </a:r>
            <a:r>
              <a:rPr sz="2600" spc="-5" dirty="0">
                <a:latin typeface="Arial"/>
                <a:cs typeface="Arial"/>
              </a:rPr>
              <a:t>.</a:t>
            </a:r>
            <a:endParaRPr sz="2600">
              <a:latin typeface="Arial"/>
              <a:cs typeface="Arial"/>
            </a:endParaRPr>
          </a:p>
          <a:p>
            <a:pPr marL="475615" indent="-462915">
              <a:lnSpc>
                <a:spcPct val="100000"/>
              </a:lnSpc>
              <a:spcBef>
                <a:spcPts val="720"/>
              </a:spcBef>
              <a:buFont typeface="Wingdings"/>
              <a:buChar char=""/>
              <a:tabLst>
                <a:tab pos="476250" algn="l"/>
              </a:tabLst>
            </a:pPr>
            <a:r>
              <a:rPr sz="2600" spc="-20" dirty="0">
                <a:latin typeface="Arial"/>
                <a:cs typeface="Arial"/>
              </a:rPr>
              <a:t>P</a:t>
            </a:r>
            <a:r>
              <a:rPr sz="2600" spc="5" dirty="0">
                <a:latin typeface="Arial"/>
                <a:cs typeface="Arial"/>
              </a:rPr>
              <a:t>a</a:t>
            </a:r>
            <a:r>
              <a:rPr sz="2600" spc="-35" dirty="0">
                <a:latin typeface="Arial"/>
                <a:cs typeface="Arial"/>
              </a:rPr>
              <a:t>y</a:t>
            </a:r>
            <a:r>
              <a:rPr sz="2600" spc="-10" dirty="0">
                <a:latin typeface="Arial"/>
                <a:cs typeface="Arial"/>
              </a:rPr>
              <a:t>b</a:t>
            </a:r>
            <a:r>
              <a:rPr sz="2600" spc="5" dirty="0">
                <a:latin typeface="Arial"/>
                <a:cs typeface="Arial"/>
              </a:rPr>
              <a:t>a</a:t>
            </a:r>
            <a:r>
              <a:rPr sz="2600" spc="-10" dirty="0">
                <a:latin typeface="Arial"/>
                <a:cs typeface="Arial"/>
              </a:rPr>
              <a:t>c</a:t>
            </a:r>
            <a:r>
              <a:rPr sz="2600" spc="-5" dirty="0">
                <a:latin typeface="Arial"/>
                <a:cs typeface="Arial"/>
              </a:rPr>
              <a:t>k</a:t>
            </a:r>
            <a:r>
              <a:rPr sz="2600" spc="-10" dirty="0">
                <a:latin typeface="Arial"/>
                <a:cs typeface="Arial"/>
              </a:rPr>
              <a:t> </a:t>
            </a:r>
            <a:r>
              <a:rPr sz="2600" spc="-20" dirty="0">
                <a:latin typeface="Arial"/>
                <a:cs typeface="Arial"/>
              </a:rPr>
              <a:t>P</a:t>
            </a:r>
            <a:r>
              <a:rPr sz="2600" spc="-10" dirty="0">
                <a:latin typeface="Arial"/>
                <a:cs typeface="Arial"/>
              </a:rPr>
              <a:t>e</a:t>
            </a:r>
            <a:r>
              <a:rPr sz="2600" spc="-5" dirty="0">
                <a:latin typeface="Arial"/>
                <a:cs typeface="Arial"/>
              </a:rPr>
              <a:t>ri</a:t>
            </a:r>
            <a:r>
              <a:rPr sz="2600" spc="5" dirty="0">
                <a:latin typeface="Arial"/>
                <a:cs typeface="Arial"/>
              </a:rPr>
              <a:t>o</a:t>
            </a:r>
            <a:r>
              <a:rPr sz="2600" spc="-10" dirty="0">
                <a:latin typeface="Arial"/>
                <a:cs typeface="Arial"/>
              </a:rPr>
              <a:t>d</a:t>
            </a:r>
            <a:r>
              <a:rPr sz="2600" spc="-5" dirty="0">
                <a:latin typeface="Arial"/>
                <a:cs typeface="Arial"/>
              </a:rPr>
              <a:t>:</a:t>
            </a:r>
            <a:r>
              <a:rPr sz="2600" spc="-40" dirty="0">
                <a:latin typeface="Arial"/>
                <a:cs typeface="Arial"/>
              </a:rPr>
              <a:t> </a:t>
            </a:r>
            <a:r>
              <a:rPr sz="2600" spc="5" dirty="0">
                <a:latin typeface="Arial"/>
                <a:cs typeface="Arial"/>
              </a:rPr>
              <a:t>T</a:t>
            </a:r>
            <a:r>
              <a:rPr sz="2600" spc="-10" dirty="0">
                <a:latin typeface="Arial"/>
                <a:cs typeface="Arial"/>
              </a:rPr>
              <a:t>h</a:t>
            </a:r>
            <a:r>
              <a:rPr sz="2600" spc="-5" dirty="0">
                <a:latin typeface="Arial"/>
                <a:cs typeface="Arial"/>
              </a:rPr>
              <a:t>e</a:t>
            </a:r>
            <a:r>
              <a:rPr sz="2600" spc="-25" dirty="0">
                <a:latin typeface="Arial"/>
                <a:cs typeface="Arial"/>
              </a:rPr>
              <a:t> </a:t>
            </a:r>
            <a:r>
              <a:rPr sz="2600" spc="-5" dirty="0">
                <a:latin typeface="Arial"/>
                <a:cs typeface="Arial"/>
              </a:rPr>
              <a:t>ti</a:t>
            </a:r>
            <a:r>
              <a:rPr sz="2600" spc="-15" dirty="0">
                <a:latin typeface="Arial"/>
                <a:cs typeface="Arial"/>
              </a:rPr>
              <a:t>m</a:t>
            </a:r>
            <a:r>
              <a:rPr sz="2600" spc="-5" dirty="0">
                <a:latin typeface="Arial"/>
                <a:cs typeface="Arial"/>
              </a:rPr>
              <a:t>e it</a:t>
            </a:r>
            <a:r>
              <a:rPr sz="2600" spc="-30" dirty="0">
                <a:latin typeface="Arial"/>
                <a:cs typeface="Arial"/>
              </a:rPr>
              <a:t> </a:t>
            </a:r>
            <a:r>
              <a:rPr sz="2600" spc="10" dirty="0">
                <a:latin typeface="Arial"/>
                <a:cs typeface="Arial"/>
              </a:rPr>
              <a:t>t</a:t>
            </a:r>
            <a:r>
              <a:rPr sz="2600" spc="-10" dirty="0">
                <a:latin typeface="Arial"/>
                <a:cs typeface="Arial"/>
              </a:rPr>
              <a:t>ake</a:t>
            </a:r>
            <a:r>
              <a:rPr sz="2600" spc="-5" dirty="0">
                <a:latin typeface="Arial"/>
                <a:cs typeface="Arial"/>
              </a:rPr>
              <a:t>s</a:t>
            </a:r>
            <a:r>
              <a:rPr sz="2600" spc="5" dirty="0">
                <a:latin typeface="Arial"/>
                <a:cs typeface="Arial"/>
              </a:rPr>
              <a:t> </a:t>
            </a:r>
            <a:r>
              <a:rPr sz="2600" spc="-5" dirty="0">
                <a:latin typeface="Arial"/>
                <a:cs typeface="Arial"/>
              </a:rPr>
              <a:t>to </a:t>
            </a:r>
            <a:r>
              <a:rPr sz="2600" spc="10" dirty="0">
                <a:latin typeface="Arial"/>
                <a:cs typeface="Arial"/>
              </a:rPr>
              <a:t>r</a:t>
            </a:r>
            <a:r>
              <a:rPr sz="2600" spc="-10" dirty="0">
                <a:latin typeface="Arial"/>
                <a:cs typeface="Arial"/>
              </a:rPr>
              <a:t>ec</a:t>
            </a:r>
            <a:r>
              <a:rPr sz="2600" spc="5" dirty="0">
                <a:latin typeface="Arial"/>
                <a:cs typeface="Arial"/>
              </a:rPr>
              <a:t>o</a:t>
            </a:r>
            <a:r>
              <a:rPr sz="2600" spc="-35" dirty="0">
                <a:latin typeface="Arial"/>
                <a:cs typeface="Arial"/>
              </a:rPr>
              <a:t>v</a:t>
            </a:r>
            <a:r>
              <a:rPr sz="2600" spc="-10" dirty="0">
                <a:latin typeface="Arial"/>
                <a:cs typeface="Arial"/>
              </a:rPr>
              <a:t>e</a:t>
            </a:r>
            <a:r>
              <a:rPr sz="2600" spc="-5" dirty="0">
                <a:latin typeface="Arial"/>
                <a:cs typeface="Arial"/>
              </a:rPr>
              <a:t>r</a:t>
            </a:r>
            <a:endParaRPr sz="2600">
              <a:latin typeface="Arial"/>
              <a:cs typeface="Arial"/>
            </a:endParaRPr>
          </a:p>
          <a:p>
            <a:pPr marL="475615" marR="403225">
              <a:lnSpc>
                <a:spcPct val="130800"/>
              </a:lnSpc>
              <a:spcBef>
                <a:spcPts val="190"/>
              </a:spcBef>
            </a:pPr>
            <a:r>
              <a:rPr sz="2600" spc="-35" dirty="0">
                <a:latin typeface="Arial"/>
                <a:cs typeface="Arial"/>
              </a:rPr>
              <a:t>y</a:t>
            </a:r>
            <a:r>
              <a:rPr sz="2600" spc="5" dirty="0">
                <a:latin typeface="Arial"/>
                <a:cs typeface="Arial"/>
              </a:rPr>
              <a:t>o</a:t>
            </a:r>
            <a:r>
              <a:rPr sz="2600" spc="-10" dirty="0">
                <a:latin typeface="Arial"/>
                <a:cs typeface="Arial"/>
              </a:rPr>
              <a:t>u</a:t>
            </a:r>
            <a:r>
              <a:rPr sz="2600" spc="-5" dirty="0">
                <a:latin typeface="Arial"/>
                <a:cs typeface="Arial"/>
              </a:rPr>
              <a:t>r</a:t>
            </a:r>
            <a:r>
              <a:rPr sz="2600" spc="-20" dirty="0">
                <a:latin typeface="Arial"/>
                <a:cs typeface="Arial"/>
              </a:rPr>
              <a:t> </a:t>
            </a:r>
            <a:r>
              <a:rPr sz="2600" spc="-5" dirty="0">
                <a:latin typeface="Arial"/>
                <a:cs typeface="Arial"/>
              </a:rPr>
              <a:t>i</a:t>
            </a:r>
            <a:r>
              <a:rPr sz="2600" spc="5" dirty="0">
                <a:latin typeface="Arial"/>
                <a:cs typeface="Arial"/>
              </a:rPr>
              <a:t>n</a:t>
            </a:r>
            <a:r>
              <a:rPr sz="2600" spc="-10" dirty="0">
                <a:latin typeface="Arial"/>
                <a:cs typeface="Arial"/>
              </a:rPr>
              <a:t>ves</a:t>
            </a:r>
            <a:r>
              <a:rPr sz="2600" spc="-5" dirty="0">
                <a:latin typeface="Arial"/>
                <a:cs typeface="Arial"/>
              </a:rPr>
              <a:t>t</a:t>
            </a:r>
            <a:r>
              <a:rPr sz="2600" spc="-15" dirty="0">
                <a:latin typeface="Arial"/>
                <a:cs typeface="Arial"/>
              </a:rPr>
              <a:t>m</a:t>
            </a:r>
            <a:r>
              <a:rPr sz="2600" spc="5" dirty="0">
                <a:latin typeface="Arial"/>
                <a:cs typeface="Arial"/>
              </a:rPr>
              <a:t>e</a:t>
            </a:r>
            <a:r>
              <a:rPr sz="2600" spc="-10" dirty="0">
                <a:latin typeface="Arial"/>
                <a:cs typeface="Arial"/>
              </a:rPr>
              <a:t>n</a:t>
            </a:r>
            <a:r>
              <a:rPr sz="2600" spc="-5" dirty="0">
                <a:latin typeface="Arial"/>
                <a:cs typeface="Arial"/>
              </a:rPr>
              <a:t>t</a:t>
            </a:r>
            <a:r>
              <a:rPr sz="2600" spc="-10" dirty="0">
                <a:latin typeface="Arial"/>
                <a:cs typeface="Arial"/>
              </a:rPr>
              <a:t> </a:t>
            </a:r>
            <a:r>
              <a:rPr sz="2600" spc="-5" dirty="0">
                <a:latin typeface="Arial"/>
                <a:cs typeface="Arial"/>
              </a:rPr>
              <a:t>in t</a:t>
            </a:r>
            <a:r>
              <a:rPr sz="2600" spc="5" dirty="0">
                <a:latin typeface="Arial"/>
                <a:cs typeface="Arial"/>
              </a:rPr>
              <a:t>h</a:t>
            </a:r>
            <a:r>
              <a:rPr sz="2600" spc="-5" dirty="0">
                <a:latin typeface="Arial"/>
                <a:cs typeface="Arial"/>
              </a:rPr>
              <a:t>e</a:t>
            </a:r>
            <a:r>
              <a:rPr sz="2600" spc="-25" dirty="0">
                <a:latin typeface="Arial"/>
                <a:cs typeface="Arial"/>
              </a:rPr>
              <a:t> </a:t>
            </a:r>
            <a:r>
              <a:rPr sz="2600" spc="-10" dirty="0">
                <a:latin typeface="Arial"/>
                <a:cs typeface="Arial"/>
              </a:rPr>
              <a:t>p</a:t>
            </a:r>
            <a:r>
              <a:rPr sz="2600" spc="10" dirty="0">
                <a:latin typeface="Arial"/>
                <a:cs typeface="Arial"/>
              </a:rPr>
              <a:t>r</a:t>
            </a:r>
            <a:r>
              <a:rPr sz="2600" spc="-10" dirty="0">
                <a:latin typeface="Arial"/>
                <a:cs typeface="Arial"/>
              </a:rPr>
              <a:t>o</a:t>
            </a:r>
            <a:r>
              <a:rPr sz="2600" spc="-5" dirty="0">
                <a:latin typeface="Arial"/>
                <a:cs typeface="Arial"/>
              </a:rPr>
              <a:t>j</a:t>
            </a:r>
            <a:r>
              <a:rPr sz="2600" spc="-10" dirty="0">
                <a:latin typeface="Arial"/>
                <a:cs typeface="Arial"/>
              </a:rPr>
              <a:t>ec</a:t>
            </a:r>
            <a:r>
              <a:rPr sz="2600" spc="-5" dirty="0">
                <a:latin typeface="Arial"/>
                <a:cs typeface="Arial"/>
              </a:rPr>
              <a:t>t</a:t>
            </a:r>
            <a:r>
              <a:rPr sz="2600" spc="5" dirty="0">
                <a:latin typeface="Arial"/>
                <a:cs typeface="Arial"/>
              </a:rPr>
              <a:t> </a:t>
            </a:r>
            <a:r>
              <a:rPr sz="2600" spc="-10" dirty="0">
                <a:latin typeface="Arial"/>
                <a:cs typeface="Arial"/>
              </a:rPr>
              <a:t>be</a:t>
            </a:r>
            <a:r>
              <a:rPr sz="2600" spc="10" dirty="0">
                <a:latin typeface="Arial"/>
                <a:cs typeface="Arial"/>
              </a:rPr>
              <a:t>f</a:t>
            </a:r>
            <a:r>
              <a:rPr sz="2600" spc="-10" dirty="0">
                <a:latin typeface="Arial"/>
                <a:cs typeface="Arial"/>
              </a:rPr>
              <a:t>o</a:t>
            </a:r>
            <a:r>
              <a:rPr sz="2600" spc="-5" dirty="0">
                <a:latin typeface="Arial"/>
                <a:cs typeface="Arial"/>
              </a:rPr>
              <a:t>re</a:t>
            </a:r>
            <a:r>
              <a:rPr sz="2600" spc="25" dirty="0">
                <a:latin typeface="Arial"/>
                <a:cs typeface="Arial"/>
              </a:rPr>
              <a:t> </a:t>
            </a:r>
            <a:r>
              <a:rPr sz="2600" spc="-35" dirty="0">
                <a:latin typeface="Arial"/>
                <a:cs typeface="Arial"/>
              </a:rPr>
              <a:t>y</a:t>
            </a:r>
            <a:r>
              <a:rPr sz="2600" spc="-10" dirty="0">
                <a:latin typeface="Arial"/>
                <a:cs typeface="Arial"/>
              </a:rPr>
              <a:t>o</a:t>
            </a:r>
            <a:r>
              <a:rPr sz="2600" spc="-5" dirty="0">
                <a:latin typeface="Arial"/>
                <a:cs typeface="Arial"/>
              </a:rPr>
              <a:t>u</a:t>
            </a:r>
            <a:r>
              <a:rPr sz="2600" spc="20" dirty="0">
                <a:latin typeface="Arial"/>
                <a:cs typeface="Arial"/>
              </a:rPr>
              <a:t> </a:t>
            </a:r>
            <a:r>
              <a:rPr sz="2600" spc="-10" dirty="0">
                <a:latin typeface="Arial"/>
                <a:cs typeface="Arial"/>
              </a:rPr>
              <a:t>s</a:t>
            </a:r>
            <a:r>
              <a:rPr sz="2600" spc="-5" dirty="0">
                <a:latin typeface="Arial"/>
                <a:cs typeface="Arial"/>
              </a:rPr>
              <a:t>t</a:t>
            </a:r>
            <a:r>
              <a:rPr sz="2600" spc="-10" dirty="0">
                <a:latin typeface="Arial"/>
                <a:cs typeface="Arial"/>
              </a:rPr>
              <a:t>a</a:t>
            </a:r>
            <a:r>
              <a:rPr sz="2600" spc="-5" dirty="0">
                <a:latin typeface="Arial"/>
                <a:cs typeface="Arial"/>
              </a:rPr>
              <a:t>rt </a:t>
            </a:r>
            <a:r>
              <a:rPr sz="2600" spc="-10" dirty="0">
                <a:latin typeface="Arial"/>
                <a:cs typeface="Arial"/>
              </a:rPr>
              <a:t>accumu</a:t>
            </a:r>
            <a:r>
              <a:rPr sz="2600" spc="10" dirty="0">
                <a:latin typeface="Arial"/>
                <a:cs typeface="Arial"/>
              </a:rPr>
              <a:t>l</a:t>
            </a:r>
            <a:r>
              <a:rPr sz="2600" spc="-10" dirty="0">
                <a:latin typeface="Arial"/>
                <a:cs typeface="Arial"/>
              </a:rPr>
              <a:t>a</a:t>
            </a:r>
            <a:r>
              <a:rPr sz="2600" spc="-5" dirty="0">
                <a:latin typeface="Arial"/>
                <a:cs typeface="Arial"/>
              </a:rPr>
              <a:t>ti</a:t>
            </a:r>
            <a:r>
              <a:rPr sz="2600" spc="-10" dirty="0">
                <a:latin typeface="Arial"/>
                <a:cs typeface="Arial"/>
              </a:rPr>
              <a:t>n</a:t>
            </a:r>
            <a:r>
              <a:rPr sz="2600" spc="-5" dirty="0">
                <a:latin typeface="Arial"/>
                <a:cs typeface="Arial"/>
              </a:rPr>
              <a:t>g</a:t>
            </a:r>
            <a:r>
              <a:rPr sz="2600" spc="-10" dirty="0">
                <a:latin typeface="Arial"/>
                <a:cs typeface="Arial"/>
              </a:rPr>
              <a:t> p</a:t>
            </a:r>
            <a:r>
              <a:rPr sz="2600" spc="10" dirty="0">
                <a:latin typeface="Arial"/>
                <a:cs typeface="Arial"/>
              </a:rPr>
              <a:t>r</a:t>
            </a:r>
            <a:r>
              <a:rPr sz="2600" spc="-10" dirty="0">
                <a:latin typeface="Arial"/>
                <a:cs typeface="Arial"/>
              </a:rPr>
              <a:t>o</a:t>
            </a:r>
            <a:r>
              <a:rPr sz="2600" spc="-5" dirty="0">
                <a:latin typeface="Arial"/>
                <a:cs typeface="Arial"/>
              </a:rPr>
              <a:t>fit.</a:t>
            </a:r>
            <a:endParaRPr sz="2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933533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2175</Words>
  <Application>Microsoft Office PowerPoint</Application>
  <PresentationFormat>On-screen Show (4:3)</PresentationFormat>
  <Paragraphs>496</Paragraphs>
  <Slides>61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71" baseType="lpstr">
      <vt:lpstr>ＭＳ Ｐゴシック</vt:lpstr>
      <vt:lpstr>Arial</vt:lpstr>
      <vt:lpstr>Calibri</vt:lpstr>
      <vt:lpstr>Comic Sans MS</vt:lpstr>
      <vt:lpstr>DejaVu Sans</vt:lpstr>
      <vt:lpstr>Georgia</vt:lpstr>
      <vt:lpstr>Times New Roman</vt:lpstr>
      <vt:lpstr>Verdana</vt:lpstr>
      <vt:lpstr>Wingdings</vt:lpstr>
      <vt:lpstr>Office Theme</vt:lpstr>
      <vt:lpstr>PowerPoint Presentation</vt:lpstr>
      <vt:lpstr>PowerPoint Presentation</vt:lpstr>
      <vt:lpstr>Agenda</vt:lpstr>
      <vt:lpstr>Project Cost Management</vt:lpstr>
      <vt:lpstr>Definitions (1)</vt:lpstr>
      <vt:lpstr>Definitions (2)</vt:lpstr>
      <vt:lpstr>Definitions (3)</vt:lpstr>
      <vt:lpstr>Definitions (4)</vt:lpstr>
      <vt:lpstr>Definitions (5)</vt:lpstr>
      <vt:lpstr>Payback Period</vt:lpstr>
      <vt:lpstr>Project A</vt:lpstr>
      <vt:lpstr>Project B</vt:lpstr>
      <vt:lpstr>The Time Value of Money</vt:lpstr>
      <vt:lpstr>Example of PV Calculation</vt:lpstr>
      <vt:lpstr>7.1 Plan Cost Management</vt:lpstr>
      <vt:lpstr>Plan Cost Management: Inputs</vt:lpstr>
      <vt:lpstr>Plan Cost Management : T &amp; T</vt:lpstr>
      <vt:lpstr>Plan Cost Management : Output</vt:lpstr>
      <vt:lpstr>7.2 Estimate Costs</vt:lpstr>
      <vt:lpstr>Estimate Costs: Inputs (1)</vt:lpstr>
      <vt:lpstr>Estimate Costs: Inputs (2)</vt:lpstr>
      <vt:lpstr>Estimate Costs: T &amp; T</vt:lpstr>
      <vt:lpstr>Estimate Costs: T &amp; T</vt:lpstr>
      <vt:lpstr>Estimate Costs: Output</vt:lpstr>
      <vt:lpstr>Quiz</vt:lpstr>
      <vt:lpstr>Quiz</vt:lpstr>
      <vt:lpstr>7.3 Determine Budget</vt:lpstr>
      <vt:lpstr>Determine Budget: Inputs</vt:lpstr>
      <vt:lpstr>Determine Budget: T &amp; T</vt:lpstr>
      <vt:lpstr>Determine Budget: Outputs</vt:lpstr>
      <vt:lpstr>7.4 Control Costs</vt:lpstr>
      <vt:lpstr>Control Costs: Inputs</vt:lpstr>
      <vt:lpstr>Control Costs: T &amp; T</vt:lpstr>
      <vt:lpstr>Control Costs: Outputs</vt:lpstr>
      <vt:lpstr>Earned Value Management</vt:lpstr>
      <vt:lpstr>EVM Terms</vt:lpstr>
      <vt:lpstr>EVM Formulas</vt:lpstr>
      <vt:lpstr>PowerPoint Presentation</vt:lpstr>
      <vt:lpstr>EVM Example</vt:lpstr>
      <vt:lpstr>EVM Example – contd.</vt:lpstr>
      <vt:lpstr>EVM Example – contd.</vt:lpstr>
      <vt:lpstr>EVM Example – contd.</vt:lpstr>
      <vt:lpstr>Estimate at Completion</vt:lpstr>
      <vt:lpstr>Variance at Completion</vt:lpstr>
      <vt:lpstr>To-Complete Performance Index</vt:lpstr>
      <vt:lpstr>Case 1</vt:lpstr>
      <vt:lpstr>Case 2</vt:lpstr>
      <vt:lpstr>Case 2</vt:lpstr>
      <vt:lpstr>Case 2</vt:lpstr>
      <vt:lpstr>Case 2</vt:lpstr>
      <vt:lpstr>Case 2</vt:lpstr>
      <vt:lpstr>Case 3</vt:lpstr>
      <vt:lpstr>Case 3</vt:lpstr>
      <vt:lpstr>Case 3</vt:lpstr>
      <vt:lpstr>Case 4</vt:lpstr>
      <vt:lpstr>Case 4</vt:lpstr>
      <vt:lpstr>Case 5</vt:lpstr>
      <vt:lpstr>Case 5</vt:lpstr>
      <vt:lpstr>Case 5</vt:lpstr>
      <vt:lpstr>Text</vt:lpstr>
      <vt:lpstr>Text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Minh Nguyen</dc:creator>
  <cp:lastModifiedBy>Minh Nguyen</cp:lastModifiedBy>
  <cp:revision>1</cp:revision>
  <dcterms:created xsi:type="dcterms:W3CDTF">2015-06-18T06:12:52Z</dcterms:created>
  <dcterms:modified xsi:type="dcterms:W3CDTF">2015-06-18T05:15:06Z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2013-10-28T00:00:00Z</vt:filetime>
  </property>
  <property fmtid="{D5CDD505-2E9C-101B-9397-08002B2CF9AE}" pid="3" name="LastSaved">
    <vt:filetime>2015-06-18T00:00:00Z</vt:filetime>
  </property>
</Properties>
</file>